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22" autoAdjust="0"/>
  </p:normalViewPr>
  <p:slideViewPr>
    <p:cSldViewPr snapToGrid="0">
      <p:cViewPr>
        <p:scale>
          <a:sx n="100" d="100"/>
          <a:sy n="100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ikulagin\Dropbox\Modeling_comm_opt_j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vboxsrv\ikulagin\Dropbox\Modeling_oa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17058052418199E-2"/>
          <c:y val="0.12131142580031137"/>
          <c:w val="0.80995598206474195"/>
          <c:h val="0.7474512747030938"/>
        </c:manualLayout>
      </c:layout>
      <c:lineChart>
        <c:grouping val="standard"/>
        <c:varyColors val="0"/>
        <c:ser>
          <c:idx val="0"/>
          <c:order val="0"/>
          <c:tx>
            <c:strRef>
              <c:f>итог!$A$1</c:f>
              <c:strCache>
                <c:ptCount val="1"/>
                <c:pt idx="0">
                  <c:v>N=40 000; R=40 000</c:v>
                </c:pt>
              </c:strCache>
            </c:strRef>
          </c:tx>
          <c:spPr>
            <a:ln w="2540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val>
            <c:numRef>
              <c:f>итог!$C$2:$C$17</c:f>
              <c:numCache>
                <c:formatCode>General</c:formatCode>
                <c:ptCount val="16"/>
                <c:pt idx="0">
                  <c:v>1.4265131113973379</c:v>
                </c:pt>
                <c:pt idx="1">
                  <c:v>15.750798035215183</c:v>
                </c:pt>
                <c:pt idx="2">
                  <c:v>15.996417783713692</c:v>
                </c:pt>
                <c:pt idx="3">
                  <c:v>19.458504024905501</c:v>
                </c:pt>
                <c:pt idx="4">
                  <c:v>25.712690864576825</c:v>
                </c:pt>
                <c:pt idx="5">
                  <c:v>31.897148419355283</c:v>
                </c:pt>
                <c:pt idx="6">
                  <c:v>37.957159591338097</c:v>
                </c:pt>
                <c:pt idx="7">
                  <c:v>43.93322500427859</c:v>
                </c:pt>
                <c:pt idx="8">
                  <c:v>49.69402927884255</c:v>
                </c:pt>
                <c:pt idx="9">
                  <c:v>55.375188765224493</c:v>
                </c:pt>
                <c:pt idx="10">
                  <c:v>60.666632068180526</c:v>
                </c:pt>
                <c:pt idx="11">
                  <c:v>63.227766195676871</c:v>
                </c:pt>
                <c:pt idx="12">
                  <c:v>75.420105046769024</c:v>
                </c:pt>
                <c:pt idx="13">
                  <c:v>75.92703976155623</c:v>
                </c:pt>
                <c:pt idx="14">
                  <c:v>79.950155373942351</c:v>
                </c:pt>
                <c:pt idx="15">
                  <c:v>85.33006046608314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итог!$E$1</c:f>
              <c:strCache>
                <c:ptCount val="1"/>
                <c:pt idx="0">
                  <c:v>N=40 000; R=4 000</c:v>
                </c:pt>
              </c:strCache>
            </c:strRef>
          </c:tx>
          <c:spPr>
            <a:ln w="25400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7"/>
            <c:spPr>
              <a:solidFill>
                <a:schemeClr val="accent4"/>
              </a:solidFill>
              <a:ln w="25400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val>
            <c:numRef>
              <c:f>итог!$G$2:$G$17</c:f>
              <c:numCache>
                <c:formatCode>General</c:formatCode>
                <c:ptCount val="16"/>
                <c:pt idx="0">
                  <c:v>1.3959126072590675</c:v>
                </c:pt>
                <c:pt idx="1">
                  <c:v>15.549047758159819</c:v>
                </c:pt>
                <c:pt idx="2">
                  <c:v>15.805064613103767</c:v>
                </c:pt>
                <c:pt idx="3">
                  <c:v>19.296084397125814</c:v>
                </c:pt>
                <c:pt idx="4">
                  <c:v>25.147175481952804</c:v>
                </c:pt>
                <c:pt idx="5">
                  <c:v>30.941714133383094</c:v>
                </c:pt>
                <c:pt idx="6">
                  <c:v>36.551637416690376</c:v>
                </c:pt>
                <c:pt idx="7">
                  <c:v>42.247554804538495</c:v>
                </c:pt>
                <c:pt idx="8">
                  <c:v>47.425007065713608</c:v>
                </c:pt>
                <c:pt idx="9">
                  <c:v>52.909217545109264</c:v>
                </c:pt>
                <c:pt idx="10">
                  <c:v>57.468224361034117</c:v>
                </c:pt>
                <c:pt idx="11">
                  <c:v>56.340130134013592</c:v>
                </c:pt>
                <c:pt idx="12">
                  <c:v>68.930375666302567</c:v>
                </c:pt>
                <c:pt idx="13">
                  <c:v>68.25577058930979</c:v>
                </c:pt>
                <c:pt idx="14">
                  <c:v>72.042710128078895</c:v>
                </c:pt>
                <c:pt idx="15">
                  <c:v>76.004071302455671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итог!$I$1</c:f>
              <c:strCache>
                <c:ptCount val="1"/>
                <c:pt idx="0">
                  <c:v>N=40 000; R=400</c:v>
                </c:pt>
              </c:strCache>
            </c:strRef>
          </c:tx>
          <c:spPr>
            <a:ln w="25400" cap="rnd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triangle"/>
            <c:size val="7"/>
            <c:spPr>
              <a:noFill/>
              <a:ln w="25400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val>
            <c:numRef>
              <c:f>итог!$K$2:$K$17</c:f>
              <c:numCache>
                <c:formatCode>General</c:formatCode>
                <c:ptCount val="16"/>
                <c:pt idx="0">
                  <c:v>1.3835372192090747</c:v>
                </c:pt>
                <c:pt idx="1">
                  <c:v>13.947667885501454</c:v>
                </c:pt>
                <c:pt idx="2">
                  <c:v>13.832894260352925</c:v>
                </c:pt>
                <c:pt idx="3">
                  <c:v>15.634613680791819</c:v>
                </c:pt>
                <c:pt idx="4">
                  <c:v>19.032887943868261</c:v>
                </c:pt>
                <c:pt idx="5">
                  <c:v>21.239804007534406</c:v>
                </c:pt>
                <c:pt idx="6">
                  <c:v>24.425765556214181</c:v>
                </c:pt>
                <c:pt idx="7">
                  <c:v>26.383361547495923</c:v>
                </c:pt>
                <c:pt idx="8">
                  <c:v>28.379591797189153</c:v>
                </c:pt>
                <c:pt idx="9">
                  <c:v>29.557512929685636</c:v>
                </c:pt>
                <c:pt idx="10">
                  <c:v>31.359980118991132</c:v>
                </c:pt>
                <c:pt idx="11">
                  <c:v>31.974386765673536</c:v>
                </c:pt>
                <c:pt idx="12">
                  <c:v>36.721612886138075</c:v>
                </c:pt>
                <c:pt idx="13">
                  <c:v>36.326322765059174</c:v>
                </c:pt>
                <c:pt idx="14">
                  <c:v>34.962558091122091</c:v>
                </c:pt>
                <c:pt idx="15">
                  <c:v>35.403366092326124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итог!$M$1</c:f>
              <c:strCache>
                <c:ptCount val="1"/>
                <c:pt idx="0">
                  <c:v>N=40 000; R=40</c:v>
                </c:pt>
              </c:strCache>
            </c:strRef>
          </c:tx>
          <c:spPr>
            <a:ln w="25400" cap="rnd" cmpd="sng" algn="ctr">
              <a:solidFill>
                <a:schemeClr val="accent2">
                  <a:lumMod val="6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tar"/>
            <c:size val="7"/>
            <c:spPr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</a:ln>
              <a:effectLst/>
            </c:spPr>
          </c:marker>
          <c:val>
            <c:numRef>
              <c:f>итог!$O$2:$O$17</c:f>
              <c:numCache>
                <c:formatCode>General</c:formatCode>
                <c:ptCount val="16"/>
                <c:pt idx="0">
                  <c:v>1.4299228465541793</c:v>
                </c:pt>
                <c:pt idx="1">
                  <c:v>7.1480950705981812</c:v>
                </c:pt>
                <c:pt idx="2">
                  <c:v>6.0982253612004911</c:v>
                </c:pt>
                <c:pt idx="3">
                  <c:v>6.0353074285431401</c:v>
                </c:pt>
                <c:pt idx="4">
                  <c:v>6.4282111598865894</c:v>
                </c:pt>
                <c:pt idx="5">
                  <c:v>6.0999992348108147</c:v>
                </c:pt>
                <c:pt idx="6">
                  <c:v>6.7467365161842539</c:v>
                </c:pt>
                <c:pt idx="7">
                  <c:v>6.8243262926276831</c:v>
                </c:pt>
                <c:pt idx="8">
                  <c:v>6.7882015803886633</c:v>
                </c:pt>
                <c:pt idx="9">
                  <c:v>7.2953219804554452</c:v>
                </c:pt>
                <c:pt idx="10">
                  <c:v>7.4922460442358982</c:v>
                </c:pt>
                <c:pt idx="11">
                  <c:v>6.8728661783401321</c:v>
                </c:pt>
                <c:pt idx="12">
                  <c:v>8.9469384698301937</c:v>
                </c:pt>
                <c:pt idx="13">
                  <c:v>7.1166188653827946</c:v>
                </c:pt>
                <c:pt idx="14">
                  <c:v>7.5535899004956999</c:v>
                </c:pt>
                <c:pt idx="15">
                  <c:v>7.397671389835037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158080"/>
        <c:axId val="304161216"/>
      </c:lineChart>
      <c:catAx>
        <c:axId val="304158080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1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93527654746281719"/>
              <c:y val="0.87686594224285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1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444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4161216"/>
        <c:crosses val="autoZero"/>
        <c:auto val="1"/>
        <c:lblAlgn val="ctr"/>
        <c:lblOffset val="0"/>
        <c:tickLblSkip val="3"/>
        <c:noMultiLvlLbl val="0"/>
      </c:catAx>
      <c:valAx>
        <c:axId val="304161216"/>
        <c:scaling>
          <c:orientation val="minMax"/>
          <c:max val="9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0" i="1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ru-RU" sz="1200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8890802712160981E-2"/>
              <c:y val="1.893770101411462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0" i="1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444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415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205834046136031E-2"/>
          <c:y val="0.10554950901407595"/>
          <c:w val="0.80553094925634294"/>
          <c:h val="0.741196404503491"/>
        </c:manualLayout>
      </c:layout>
      <c:lineChart>
        <c:grouping val="standard"/>
        <c:varyColors val="0"/>
        <c:ser>
          <c:idx val="0"/>
          <c:order val="0"/>
          <c:tx>
            <c:strRef>
              <c:f>итог!$A$1</c:f>
              <c:strCache>
                <c:ptCount val="1"/>
                <c:pt idx="0">
                  <c:v>N = 40000; R = 40000</c:v>
                </c:pt>
              </c:strCache>
            </c:strRef>
          </c:tx>
          <c:spPr>
            <a:ln w="28575" cap="rnd" cmpd="sng" algn="ctr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rgbClr val="ED7D31"/>
              </a:solidFill>
              <a:ln w="25400" cap="flat" cmpd="sng" algn="ctr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val>
            <c:numRef>
              <c:f>итог!$C$2:$C$17</c:f>
              <c:numCache>
                <c:formatCode>General</c:formatCode>
                <c:ptCount val="16"/>
                <c:pt idx="0">
                  <c:v>1.4208757635945912</c:v>
                </c:pt>
                <c:pt idx="1">
                  <c:v>15.245311562078083</c:v>
                </c:pt>
                <c:pt idx="2">
                  <c:v>15.750195135455694</c:v>
                </c:pt>
                <c:pt idx="3">
                  <c:v>19.214209568624323</c:v>
                </c:pt>
                <c:pt idx="4">
                  <c:v>25.277041919927555</c:v>
                </c:pt>
                <c:pt idx="5">
                  <c:v>31.283820323704866</c:v>
                </c:pt>
                <c:pt idx="6">
                  <c:v>37.189083868501811</c:v>
                </c:pt>
                <c:pt idx="7">
                  <c:v>42.862724855031239</c:v>
                </c:pt>
                <c:pt idx="8">
                  <c:v>48.336441576504576</c:v>
                </c:pt>
                <c:pt idx="9">
                  <c:v>53.721717020506162</c:v>
                </c:pt>
                <c:pt idx="10">
                  <c:v>58.745362994769891</c:v>
                </c:pt>
                <c:pt idx="11">
                  <c:v>63.853480775293384</c:v>
                </c:pt>
                <c:pt idx="12">
                  <c:v>74.073538371183702</c:v>
                </c:pt>
                <c:pt idx="13">
                  <c:v>74.109974527662871</c:v>
                </c:pt>
                <c:pt idx="14">
                  <c:v>76.946779594300494</c:v>
                </c:pt>
                <c:pt idx="15">
                  <c:v>80.987112467985867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итог!$E$1</c:f>
              <c:strCache>
                <c:ptCount val="1"/>
                <c:pt idx="0">
                  <c:v>N = 40000; R = 4000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square"/>
            <c:size val="7"/>
            <c:spPr>
              <a:solidFill>
                <a:srgbClr val="FFC000"/>
              </a:solidFill>
              <a:ln w="25400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  <a:round/>
              </a:ln>
              <a:effectLst/>
            </c:spPr>
          </c:marker>
          <c:val>
            <c:numRef>
              <c:f>итог!$G$2:$G$17</c:f>
              <c:numCache>
                <c:formatCode>General</c:formatCode>
                <c:ptCount val="16"/>
                <c:pt idx="0">
                  <c:v>1.3907957843753518</c:v>
                </c:pt>
                <c:pt idx="1">
                  <c:v>15.525845312084851</c:v>
                </c:pt>
                <c:pt idx="2">
                  <c:v>15.487708372229244</c:v>
                </c:pt>
                <c:pt idx="3">
                  <c:v>18.710565650701156</c:v>
                </c:pt>
                <c:pt idx="4">
                  <c:v>24.099954616173246</c:v>
                </c:pt>
                <c:pt idx="5">
                  <c:v>29.259434323815167</c:v>
                </c:pt>
                <c:pt idx="6">
                  <c:v>33.906020706122071</c:v>
                </c:pt>
                <c:pt idx="7">
                  <c:v>38.139444999315614</c:v>
                </c:pt>
                <c:pt idx="8">
                  <c:v>42.27635260375407</c:v>
                </c:pt>
                <c:pt idx="9">
                  <c:v>45.783812815173448</c:v>
                </c:pt>
                <c:pt idx="10">
                  <c:v>48.952981668581479</c:v>
                </c:pt>
                <c:pt idx="11">
                  <c:v>51.316280611457515</c:v>
                </c:pt>
                <c:pt idx="12">
                  <c:v>54.025269977361972</c:v>
                </c:pt>
                <c:pt idx="13">
                  <c:v>52.855621208339223</c:v>
                </c:pt>
                <c:pt idx="14">
                  <c:v>53.666542009110763</c:v>
                </c:pt>
                <c:pt idx="15">
                  <c:v>55.646818750107819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итог!$I$1</c:f>
              <c:strCache>
                <c:ptCount val="1"/>
                <c:pt idx="0">
                  <c:v>N = 40000; R = 400</c:v>
                </c:pt>
              </c:strCache>
            </c:strRef>
          </c:tx>
          <c:spPr>
            <a:ln w="28575" cap="rnd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triangle"/>
            <c:size val="7"/>
            <c:spPr>
              <a:noFill/>
              <a:ln w="25400" cap="flat" cmpd="sng" algn="ctr">
                <a:solidFill>
                  <a:srgbClr val="70AD47"/>
                </a:solidFill>
                <a:prstDash val="solid"/>
                <a:round/>
              </a:ln>
              <a:effectLst/>
            </c:spPr>
          </c:marker>
          <c:val>
            <c:numRef>
              <c:f>итог!$K$2:$K$17</c:f>
              <c:numCache>
                <c:formatCode>General</c:formatCode>
                <c:ptCount val="16"/>
                <c:pt idx="0">
                  <c:v>1.3575893249877398</c:v>
                </c:pt>
                <c:pt idx="1">
                  <c:v>12.879773342283878</c:v>
                </c:pt>
                <c:pt idx="2">
                  <c:v>11.79900054682434</c:v>
                </c:pt>
                <c:pt idx="3">
                  <c:v>12.220787100908479</c:v>
                </c:pt>
                <c:pt idx="4">
                  <c:v>14.194991709228248</c:v>
                </c:pt>
                <c:pt idx="5">
                  <c:v>15.160971528903048</c:v>
                </c:pt>
                <c:pt idx="6">
                  <c:v>16.045334705953444</c:v>
                </c:pt>
                <c:pt idx="7">
                  <c:v>16.429953850963237</c:v>
                </c:pt>
                <c:pt idx="8">
                  <c:v>16.154366683951693</c:v>
                </c:pt>
                <c:pt idx="9">
                  <c:v>16.350245398212607</c:v>
                </c:pt>
                <c:pt idx="10">
                  <c:v>16.222929278243161</c:v>
                </c:pt>
                <c:pt idx="11">
                  <c:v>15.724324719386408</c:v>
                </c:pt>
                <c:pt idx="12">
                  <c:v>13.48437294554247</c:v>
                </c:pt>
                <c:pt idx="13">
                  <c:v>12.856075843939539</c:v>
                </c:pt>
                <c:pt idx="14">
                  <c:v>12.228163448532342</c:v>
                </c:pt>
                <c:pt idx="15">
                  <c:v>12.701770186265524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итог!$M$1</c:f>
              <c:strCache>
                <c:ptCount val="1"/>
                <c:pt idx="0">
                  <c:v>N = 40000; R = 40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6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tar"/>
            <c:size val="7"/>
            <c:spPr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c:spPr>
          </c:marker>
          <c:val>
            <c:numRef>
              <c:f>итог!$O$2:$O$17</c:f>
              <c:numCache>
                <c:formatCode>General</c:formatCode>
                <c:ptCount val="16"/>
                <c:pt idx="0">
                  <c:v>1.3416897564223855</c:v>
                </c:pt>
                <c:pt idx="1">
                  <c:v>5.3559161129969919</c:v>
                </c:pt>
                <c:pt idx="2">
                  <c:v>3.9024441824632787</c:v>
                </c:pt>
                <c:pt idx="3">
                  <c:v>3.120133810724663</c:v>
                </c:pt>
                <c:pt idx="4">
                  <c:v>3.1142007520466195</c:v>
                </c:pt>
                <c:pt idx="5">
                  <c:v>2.9444058815741734</c:v>
                </c:pt>
                <c:pt idx="6">
                  <c:v>2.8411791358728684</c:v>
                </c:pt>
                <c:pt idx="7">
                  <c:v>2.7239814742973225</c:v>
                </c:pt>
                <c:pt idx="8">
                  <c:v>2.6129942353099933</c:v>
                </c:pt>
                <c:pt idx="9">
                  <c:v>2.5246569841638569</c:v>
                </c:pt>
                <c:pt idx="10">
                  <c:v>2.4260924311886511</c:v>
                </c:pt>
                <c:pt idx="11">
                  <c:v>2.2646701444008874</c:v>
                </c:pt>
                <c:pt idx="12">
                  <c:v>1.9654338340813091</c:v>
                </c:pt>
                <c:pt idx="13">
                  <c:v>1.6092733707393478</c:v>
                </c:pt>
                <c:pt idx="14">
                  <c:v>1.5704801577776042</c:v>
                </c:pt>
                <c:pt idx="15">
                  <c:v>1.5896312205843788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578496"/>
        <c:axId val="374578104"/>
      </c:lineChart>
      <c:catAx>
        <c:axId val="374578496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44450" cap="flat" cmpd="sng" algn="ctr">
            <a:solidFill>
              <a:schemeClr val="tx1"/>
            </a:solidFill>
            <a:prstDash val="solid"/>
            <a:round/>
            <a:head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4578104"/>
        <c:crosses val="autoZero"/>
        <c:auto val="1"/>
        <c:lblAlgn val="ctr"/>
        <c:lblOffset val="0"/>
        <c:tickLblSkip val="3"/>
        <c:tickMarkSkip val="1"/>
        <c:noMultiLvlLbl val="0"/>
      </c:catAx>
      <c:valAx>
        <c:axId val="374578104"/>
        <c:scaling>
          <c:orientation val="minMax"/>
          <c:max val="9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ru-RU" sz="1200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1303245297462813E-2"/>
              <c:y val="4.940868877876751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444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457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14814814814818E-2"/>
          <c:y val="0.13185077576298485"/>
          <c:w val="0.8342038495188101"/>
          <c:h val="0.74830926998576286"/>
        </c:manualLayout>
      </c:layout>
      <c:lineChart>
        <c:grouping val="standard"/>
        <c:varyColors val="0"/>
        <c:ser>
          <c:idx val="0"/>
          <c:order val="0"/>
          <c:tx>
            <c:strRef>
              <c:f>итог!$A$1</c:f>
              <c:strCache>
                <c:ptCount val="1"/>
                <c:pt idx="0">
                  <c:v>N=40 000; R=40 000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</c:spPr>
          </c:marker>
          <c:dLbls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R=40 000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итог!$A$21:$A$26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итог!$C$2:$C$7</c:f>
              <c:numCache>
                <c:formatCode>General</c:formatCode>
                <c:ptCount val="6"/>
                <c:pt idx="0">
                  <c:v>1.0912773829631477</c:v>
                </c:pt>
                <c:pt idx="1">
                  <c:v>7.6375122256555841</c:v>
                </c:pt>
                <c:pt idx="2">
                  <c:v>7.6220315590894128</c:v>
                </c:pt>
                <c:pt idx="3">
                  <c:v>7.5621502192603103</c:v>
                </c:pt>
                <c:pt idx="4">
                  <c:v>7.5168995720418419</c:v>
                </c:pt>
                <c:pt idx="5">
                  <c:v>7.501562055463987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итог!$E$1</c:f>
              <c:strCache>
                <c:ptCount val="1"/>
                <c:pt idx="0">
                  <c:v>N=40 000; R=4 000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7"/>
            <c:spPr>
              <a:solidFill>
                <a:schemeClr val="accent4"/>
              </a:solidFill>
              <a:ln w="25400">
                <a:solidFill>
                  <a:schemeClr val="accent4"/>
                </a:solidFill>
              </a:ln>
            </c:spPr>
          </c:marker>
          <c:dLbls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R=4 000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итог!$A$21:$A$26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итог!$G$2:$G$7</c:f>
              <c:numCache>
                <c:formatCode>General</c:formatCode>
                <c:ptCount val="6"/>
                <c:pt idx="0">
                  <c:v>1.0617020456606747</c:v>
                </c:pt>
                <c:pt idx="1">
                  <c:v>7.3610373925581696</c:v>
                </c:pt>
                <c:pt idx="2">
                  <c:v>7.4957624279907717</c:v>
                </c:pt>
                <c:pt idx="3">
                  <c:v>7.2458944843105453</c:v>
                </c:pt>
                <c:pt idx="4">
                  <c:v>7.2397115794412814</c:v>
                </c:pt>
                <c:pt idx="5">
                  <c:v>7.208291167718893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итог!$I$1</c:f>
              <c:strCache>
                <c:ptCount val="1"/>
                <c:pt idx="0">
                  <c:v>N=40 000; R=400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triangle"/>
            <c:size val="7"/>
            <c:spPr>
              <a:noFill/>
              <a:ln w="25400">
                <a:solidFill>
                  <a:schemeClr val="accent6"/>
                </a:solidFill>
              </a:ln>
            </c:spPr>
          </c:marker>
          <c:dLbls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R=400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итог!$A$21:$A$26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итог!$K$2:$K$7</c:f>
              <c:numCache>
                <c:formatCode>General</c:formatCode>
                <c:ptCount val="6"/>
                <c:pt idx="0">
                  <c:v>1.1627498674842436</c:v>
                </c:pt>
                <c:pt idx="1">
                  <c:v>6.1853157116610049</c:v>
                </c:pt>
                <c:pt idx="2">
                  <c:v>6.0694309623647404</c:v>
                </c:pt>
                <c:pt idx="3">
                  <c:v>5.0421103810301702</c:v>
                </c:pt>
                <c:pt idx="4">
                  <c:v>4.73507999481384</c:v>
                </c:pt>
                <c:pt idx="5">
                  <c:v>4.2683290777063583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итог!$M$1</c:f>
              <c:strCache>
                <c:ptCount val="1"/>
                <c:pt idx="0">
                  <c:v>N=40 000; R=40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star"/>
            <c:size val="7"/>
            <c:spPr>
              <a:noFill/>
              <a:ln w="25400">
                <a:solidFill>
                  <a:schemeClr val="accent2">
                    <a:lumMod val="50000"/>
                  </a:schemeClr>
                </a:solidFill>
              </a:ln>
            </c:spPr>
          </c:marker>
          <c:dLbls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R=40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итог!$A$21:$A$26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итог!$O$2:$O$7</c:f>
              <c:numCache>
                <c:formatCode>General</c:formatCode>
                <c:ptCount val="6"/>
                <c:pt idx="0">
                  <c:v>1.0307260817899748</c:v>
                </c:pt>
                <c:pt idx="1">
                  <c:v>3.5716539192040848</c:v>
                </c:pt>
                <c:pt idx="2">
                  <c:v>2.5791832386128757</c:v>
                </c:pt>
                <c:pt idx="3">
                  <c:v>2.1709533574190987</c:v>
                </c:pt>
                <c:pt idx="4">
                  <c:v>1.8268238527845828</c:v>
                </c:pt>
                <c:pt idx="5">
                  <c:v>1.5992118383608729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432776"/>
        <c:axId val="372429248"/>
      </c:lineChart>
      <c:catAx>
        <c:axId val="372432776"/>
        <c:scaling>
          <c:orientation val="minMax"/>
        </c:scaling>
        <c:delete val="0"/>
        <c:axPos val="b"/>
        <c:majorGridlines>
          <c:spPr>
            <a:ln w="6350">
              <a:solidFill>
                <a:schemeClr val="tx1"/>
              </a:solidFill>
              <a:prstDash val="lgDash"/>
            </a:ln>
          </c:spPr>
        </c:majorGridlines>
        <c:title>
          <c:tx>
            <c:rich>
              <a:bodyPr rot="0" anchor="ctr" anchorCtr="0"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2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ru-RU" sz="12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3440944881889765"/>
              <c:y val="0.828277305977879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444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72429248"/>
        <c:crosses val="autoZero"/>
        <c:auto val="1"/>
        <c:lblAlgn val="ctr"/>
        <c:lblOffset val="100"/>
        <c:noMultiLvlLbl val="0"/>
      </c:catAx>
      <c:valAx>
        <c:axId val="372429248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/>
              </a:solidFill>
              <a:prstDash val="lgDash"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 b="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2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ru-RU" sz="1200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6257801108194805E-2"/>
              <c:y val="3.06425721472288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444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7243277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0.91353</cdr:x>
      <cdr:y>0.20143</cdr:y>
    </cdr:from>
    <cdr:to>
      <cdr:x>0.97464</cdr:x>
      <cdr:y>0.32166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2673048" y="477732"/>
          <a:ext cx="178828" cy="28516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0.91925</cdr:x>
      <cdr:y>0.52767</cdr:y>
    </cdr:from>
    <cdr:to>
      <cdr:x>0.97821</cdr:x>
      <cdr:y>0.64791</cdr:y>
    </cdr:to>
    <cdr:sp macro="" textlink="">
      <cdr:nvSpPr>
        <cdr:cNvPr id="3" name="TextBox 3"/>
        <cdr:cNvSpPr txBox="1"/>
      </cdr:nvSpPr>
      <cdr:spPr>
        <a:xfrm xmlns:a="http://schemas.openxmlformats.org/drawingml/2006/main">
          <a:off x="2689811" y="1251489"/>
          <a:ext cx="172497" cy="28516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0.92294</cdr:x>
      <cdr:y>0.74399</cdr:y>
    </cdr:from>
    <cdr:to>
      <cdr:x>0.9653</cdr:x>
      <cdr:y>0.86423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00594" y="1764545"/>
          <a:ext cx="123949" cy="285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0.91415</cdr:x>
      <cdr:y>0.09271</cdr:y>
    </cdr:from>
    <cdr:to>
      <cdr:x>0.98534</cdr:x>
      <cdr:y>0.21295</cdr:y>
    </cdr:to>
    <cdr:sp macro="" textlink="">
      <cdr:nvSpPr>
        <cdr:cNvPr id="5" name="TextBox 3"/>
        <cdr:cNvSpPr txBox="1"/>
      </cdr:nvSpPr>
      <cdr:spPr>
        <a:xfrm xmlns:a="http://schemas.openxmlformats.org/drawingml/2006/main">
          <a:off x="2674888" y="219887"/>
          <a:ext cx="208284" cy="28516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0.95139</cdr:x>
      <cdr:y>0.85756</cdr:y>
    </cdr:from>
    <cdr:to>
      <cdr:x>1</cdr:x>
      <cdr:y>0.95045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0138" y="2115587"/>
          <a:ext cx="157887" cy="2291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pPr algn="ctr"/>
          <a:r>
            <a: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endParaRPr lang="ru-RU" sz="12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0.92783</cdr:x>
      <cdr:y>0.32534</cdr:y>
    </cdr:from>
    <cdr:to>
      <cdr:x>0.97006</cdr:x>
      <cdr:y>0.44008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14896" y="802601"/>
          <a:ext cx="123568" cy="283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0.91853</cdr:x>
      <cdr:y>0.74238</cdr:y>
    </cdr:from>
    <cdr:to>
      <cdr:x>0.96983</cdr:x>
      <cdr:y>0.85466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2687678" y="1831436"/>
          <a:ext cx="150108" cy="27699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0.92532</cdr:x>
      <cdr:y>0.12286</cdr:y>
    </cdr:from>
    <cdr:to>
      <cdr:x>0.95917</cdr:x>
      <cdr:y>0.22188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07565" y="303094"/>
          <a:ext cx="99050" cy="244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0.92578</cdr:x>
      <cdr:y>0.66673</cdr:y>
    </cdr:from>
    <cdr:to>
      <cdr:x>0.95948</cdr:x>
      <cdr:y>0.77272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2708892" y="1644800"/>
          <a:ext cx="98609" cy="26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0.92142</cdr:x>
      <cdr:y>0.15311</cdr:y>
    </cdr:from>
    <cdr:to>
      <cdr:x>1</cdr:x>
      <cdr:y>0.29228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59561" y="349287"/>
          <a:ext cx="269439" cy="317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0.92054</cdr:x>
      <cdr:y>0.24293</cdr:y>
    </cdr:from>
    <cdr:to>
      <cdr:x>1</cdr:x>
      <cdr:y>0.37369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156516" y="554170"/>
          <a:ext cx="272484" cy="2983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0.91726</cdr:x>
      <cdr:y>0.46249</cdr:y>
    </cdr:from>
    <cdr:to>
      <cdr:x>1</cdr:x>
      <cdr:y>0.5837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145273" y="1092131"/>
          <a:ext cx="283727" cy="2862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0.9251</cdr:x>
      <cdr:y>0.67804</cdr:y>
    </cdr:from>
    <cdr:to>
      <cdr:x>1</cdr:x>
      <cdr:y>0.78978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72164" y="1601130"/>
          <a:ext cx="256836" cy="2638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access_to_remote_array_opt_scalar_replaceme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1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Comm_opt</a:t>
            </a:r>
            <a:r>
              <a:rPr lang="en-US" dirty="0" smtClean="0"/>
              <a:t> Jet N=40 000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baseline="0" dirty="0" smtClean="0"/>
              <a:t> </a:t>
            </a:r>
            <a:r>
              <a:rPr lang="en-US" dirty="0" smtClean="0"/>
              <a:t>Jet N=40 000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10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Oak </a:t>
            </a:r>
            <a:r>
              <a:rPr lang="en-US" dirty="0" smtClean="0"/>
              <a:t>N=40 000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1082602" y="2293194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888401" y="2877112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102910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5059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082602" y="3589717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888404" y="4219819"/>
            <a:ext cx="698128" cy="505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-185011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5590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082602" y="1866086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845801" y="2293194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40001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825492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643463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845801" y="3589714"/>
            <a:ext cx="2493313" cy="199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39997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743390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443993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8165" y="1861079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>
            <a:stCxn id="15" idx="3"/>
          </p:cNvCxnSpPr>
          <p:nvPr/>
        </p:nvCxnSpPr>
        <p:spPr>
          <a:xfrm flipV="1">
            <a:off x="1410704" y="4226407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725755" y="4939013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077192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780583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481186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8223" y="2864963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131707" y="4886235"/>
            <a:ext cx="3289646" cy="9875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a(0);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719745" y="3352737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525544" y="3936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9947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77916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719745" y="4649260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523195" y="5285950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7846" y="5285952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8447" y="5285952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19745" y="2925629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208658" y="3352737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402858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188349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006320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208658" y="4649257"/>
            <a:ext cx="2493313" cy="199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1022" y="2920622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>
            <a:stCxn id="15" idx="3"/>
          </p:cNvCxnSpPr>
          <p:nvPr/>
        </p:nvCxnSpPr>
        <p:spPr>
          <a:xfrm flipV="1">
            <a:off x="1773561" y="5285950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831983" y="5998556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867784" y="4648869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tmpScalar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0305" y="3625690"/>
            <a:ext cx="2621615" cy="987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 память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 2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временного скаляра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768851" y="5945777"/>
            <a:ext cx="4112787" cy="12859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tmpScalar:Long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a(0)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tmpScalar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831983" y="5233178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tmpScalar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0373" y="2336736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56171" y="2918419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319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7288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50373" y="3633254"/>
            <a:ext cx="2493313" cy="27509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655333" y="479259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470" y="479237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7073" y="479237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50373" y="1909628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09353" y="2336736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03556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89046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07015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09353" y="3633253"/>
            <a:ext cx="2493313" cy="276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1717" y="1904621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42937" y="3709424"/>
            <a:ext cx="367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10756" y="478856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940544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643936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344539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970" y="2329765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850372" y="6383883"/>
            <a:ext cx="4525696" cy="18828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in 0..R) {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a(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% D);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5942" y="3102601"/>
            <a:ext cx="134043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1</a:t>
            </a:r>
          </a:p>
        </p:txBody>
      </p:sp>
      <p:cxnSp>
        <p:nvCxnSpPr>
          <p:cNvPr id="29" name="Прямая со стрелкой 28"/>
          <p:cNvCxnSpPr>
            <a:stCxn id="6" idx="3"/>
            <a:endCxn id="15" idx="1"/>
          </p:cNvCxnSpPr>
          <p:nvPr/>
        </p:nvCxnSpPr>
        <p:spPr>
          <a:xfrm>
            <a:off x="1642937" y="5008735"/>
            <a:ext cx="3666417" cy="7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963725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667117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367720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26148" y="3685565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5942" y="4425582"/>
            <a:ext cx="134043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642937" y="6324260"/>
            <a:ext cx="36664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943020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646414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347016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5447" y="4974319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7148" y="5730375"/>
            <a:ext cx="136768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</a:t>
            </a:r>
            <a:r>
              <a:rPr lang="en-US" sz="193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1939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0373" y="2119022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56172" y="2702940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319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7288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50373" y="3415545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656175" y="405223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218" y="405223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7819" y="405223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50373" y="1691914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78030" y="2119022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72230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057721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875692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78030" y="3415542"/>
            <a:ext cx="2493313" cy="23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72226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75619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76222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0394" y="1686907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>
            <a:stCxn id="6" idx="3"/>
          </p:cNvCxnSpPr>
          <p:nvPr/>
        </p:nvCxnSpPr>
        <p:spPr>
          <a:xfrm flipV="1">
            <a:off x="1642933" y="4052235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957984" y="502871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309421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012812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713415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8610" y="2690791"/>
            <a:ext cx="3203761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Опережающее копирование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массива в память ВУ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850378" y="4712062"/>
            <a:ext cx="5893218" cy="277806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Опережающее копирование массива </a:t>
            </a:r>
            <a:r>
              <a:rPr lang="en-US" sz="1939" b="1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939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localA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DistArray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[Array[Long]]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  <a:endParaRPr lang="en-US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in 0..R) {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localA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% D);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272228" y="3914199"/>
            <a:ext cx="2102120" cy="369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000" y="47878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9892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0..R)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66363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Place.place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95735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A(</a:t>
            </a:r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</a:t>
            </a:r>
            <a:endParaRPr lang="ru-RU" sz="12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25107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a:Long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229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522" y="472138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7722" y="2066363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</a:t>
            </a:r>
            <a:b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 </a:t>
            </a:r>
            <a:r>
              <a:rPr lang="en-US" sz="1200" spc="-7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2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2567" y="69306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2431" y="339387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3" idx="1"/>
            <a:endCxn id="5" idx="0"/>
          </p:cNvCxnSpPr>
          <p:nvPr/>
        </p:nvCxnSpPr>
        <p:spPr>
          <a:xfrm flipH="1">
            <a:off x="828000" y="281878"/>
            <a:ext cx="1773000" cy="417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3"/>
            <a:endCxn id="44" idx="0"/>
          </p:cNvCxnSpPr>
          <p:nvPr/>
        </p:nvCxnSpPr>
        <p:spPr>
          <a:xfrm>
            <a:off x="4257000" y="281878"/>
            <a:ext cx="1773000" cy="41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13" idx="0"/>
          </p:cNvCxnSpPr>
          <p:nvPr/>
        </p:nvCxnSpPr>
        <p:spPr>
          <a:xfrm>
            <a:off x="1656000" y="932922"/>
            <a:ext cx="1759722" cy="113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  <a:endCxn id="14" idx="1"/>
          </p:cNvCxnSpPr>
          <p:nvPr/>
        </p:nvCxnSpPr>
        <p:spPr>
          <a:xfrm flipV="1">
            <a:off x="1656000" y="927069"/>
            <a:ext cx="936567" cy="5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6" idx="0"/>
          </p:cNvCxnSpPr>
          <p:nvPr/>
        </p:nvCxnSpPr>
        <p:spPr>
          <a:xfrm>
            <a:off x="828000" y="1166922"/>
            <a:ext cx="0" cy="89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2"/>
            <a:endCxn id="7" idx="0"/>
          </p:cNvCxnSpPr>
          <p:nvPr/>
        </p:nvCxnSpPr>
        <p:spPr>
          <a:xfrm>
            <a:off x="828000" y="2534363"/>
            <a:ext cx="0" cy="86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3"/>
            <a:endCxn id="15" idx="0"/>
          </p:cNvCxnSpPr>
          <p:nvPr/>
        </p:nvCxnSpPr>
        <p:spPr>
          <a:xfrm>
            <a:off x="1656000" y="2300363"/>
            <a:ext cx="1764431" cy="1093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2000" y="69739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5202000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2000" y="339836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2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02000" y="2070724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Long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Прямая со стрелкой 76"/>
          <p:cNvCxnSpPr>
            <a:stCxn id="7" idx="2"/>
            <a:endCxn id="8" idx="0"/>
          </p:cNvCxnSpPr>
          <p:nvPr/>
        </p:nvCxnSpPr>
        <p:spPr>
          <a:xfrm>
            <a:off x="828000" y="3863735"/>
            <a:ext cx="0" cy="86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3"/>
            <a:endCxn id="10" idx="0"/>
          </p:cNvCxnSpPr>
          <p:nvPr/>
        </p:nvCxnSpPr>
        <p:spPr>
          <a:xfrm>
            <a:off x="1656000" y="3629735"/>
            <a:ext cx="1770522" cy="10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3" idx="3"/>
            <a:endCxn id="49" idx="0"/>
          </p:cNvCxnSpPr>
          <p:nvPr/>
        </p:nvCxnSpPr>
        <p:spPr>
          <a:xfrm>
            <a:off x="4243722" y="2300363"/>
            <a:ext cx="1786278" cy="109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3" idx="3"/>
            <a:endCxn id="75" idx="1"/>
          </p:cNvCxnSpPr>
          <p:nvPr/>
        </p:nvCxnSpPr>
        <p:spPr>
          <a:xfrm>
            <a:off x="4243722" y="2300363"/>
            <a:ext cx="958278" cy="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0" idx="1"/>
            <a:endCxn id="12" idx="0"/>
          </p:cNvCxnSpPr>
          <p:nvPr/>
        </p:nvCxnSpPr>
        <p:spPr>
          <a:xfrm flipH="1">
            <a:off x="828000" y="4955389"/>
            <a:ext cx="1770522" cy="109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0" idx="2"/>
            <a:endCxn id="9" idx="0"/>
          </p:cNvCxnSpPr>
          <p:nvPr/>
        </p:nvCxnSpPr>
        <p:spPr>
          <a:xfrm flipH="1">
            <a:off x="3411229" y="5189389"/>
            <a:ext cx="15293" cy="865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0" idx="3"/>
            <a:endCxn id="48" idx="0"/>
          </p:cNvCxnSpPr>
          <p:nvPr/>
        </p:nvCxnSpPr>
        <p:spPr>
          <a:xfrm>
            <a:off x="4254522" y="4955389"/>
            <a:ext cx="1775478" cy="109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900000">
            <a:off x="4603434" y="206578"/>
            <a:ext cx="1443730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966585">
            <a:off x="2022688" y="2552731"/>
            <a:ext cx="1026347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20813320">
            <a:off x="711539" y="231275"/>
            <a:ext cx="198995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315500" y="1372411"/>
            <a:ext cx="1017871" cy="4939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963007">
            <a:off x="1872742" y="1278669"/>
            <a:ext cx="1421754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904181">
            <a:off x="4474181" y="2651186"/>
            <a:ext cx="1525882" cy="5564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27104" y="1882726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2901975" y="5419912"/>
            <a:ext cx="917854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877745">
            <a:off x="4664527" y="5239129"/>
            <a:ext cx="1041974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функции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38463" y="639556"/>
            <a:ext cx="1017359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66745" y="2734368"/>
            <a:ext cx="89640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408696" y="4076111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9676787">
            <a:off x="1256782" y="5287804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904181">
            <a:off x="1772082" y="3922264"/>
            <a:ext cx="1525882" cy="5564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000" y="47878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8522" y="1462010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0..R)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6" y="2865358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Place.place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036" y="4264136"/>
            <a:ext cx="1656000" cy="46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Long =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036" y="5674574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a:Long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7091" y="827784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7091" y="7032331"/>
            <a:ext cx="1656000" cy="46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036" y="8277846"/>
            <a:ext cx="1656000" cy="46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0146" y="286407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</a:t>
            </a:r>
            <a:b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 </a:t>
            </a:r>
            <a:r>
              <a:rPr lang="en-US" sz="1200" spc="-7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2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8522" y="286407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7091" y="5679895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3" idx="2"/>
            <a:endCxn id="5" idx="0"/>
          </p:cNvCxnSpPr>
          <p:nvPr/>
        </p:nvCxnSpPr>
        <p:spPr>
          <a:xfrm flipH="1">
            <a:off x="3426522" y="515878"/>
            <a:ext cx="2478" cy="946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3"/>
            <a:endCxn id="44" idx="0"/>
          </p:cNvCxnSpPr>
          <p:nvPr/>
        </p:nvCxnSpPr>
        <p:spPr>
          <a:xfrm>
            <a:off x="4257000" y="281878"/>
            <a:ext cx="1501146" cy="117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13" idx="0"/>
          </p:cNvCxnSpPr>
          <p:nvPr/>
        </p:nvCxnSpPr>
        <p:spPr>
          <a:xfrm>
            <a:off x="4254522" y="1696010"/>
            <a:ext cx="1503624" cy="116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4" idx="0"/>
          </p:cNvCxnSpPr>
          <p:nvPr/>
        </p:nvCxnSpPr>
        <p:spPr>
          <a:xfrm>
            <a:off x="3426522" y="1930010"/>
            <a:ext cx="0" cy="93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1"/>
            <a:endCxn id="6" idx="0"/>
          </p:cNvCxnSpPr>
          <p:nvPr/>
        </p:nvCxnSpPr>
        <p:spPr>
          <a:xfrm flipH="1">
            <a:off x="1112036" y="1696010"/>
            <a:ext cx="1486486" cy="1169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2"/>
            <a:endCxn id="7" idx="0"/>
          </p:cNvCxnSpPr>
          <p:nvPr/>
        </p:nvCxnSpPr>
        <p:spPr>
          <a:xfrm>
            <a:off x="1112036" y="3333358"/>
            <a:ext cx="0" cy="93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2"/>
            <a:endCxn id="15" idx="0"/>
          </p:cNvCxnSpPr>
          <p:nvPr/>
        </p:nvCxnSpPr>
        <p:spPr>
          <a:xfrm>
            <a:off x="1112036" y="3333358"/>
            <a:ext cx="2323055" cy="234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30146" y="1458574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4930146" y="827784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8521" y="426614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2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30146" y="4272511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Long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Прямая со стрелкой 76"/>
          <p:cNvCxnSpPr>
            <a:stCxn id="7" idx="2"/>
            <a:endCxn id="8" idx="0"/>
          </p:cNvCxnSpPr>
          <p:nvPr/>
        </p:nvCxnSpPr>
        <p:spPr>
          <a:xfrm>
            <a:off x="1112036" y="4732136"/>
            <a:ext cx="0" cy="94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2"/>
            <a:endCxn id="10" idx="0"/>
          </p:cNvCxnSpPr>
          <p:nvPr/>
        </p:nvCxnSpPr>
        <p:spPr>
          <a:xfrm>
            <a:off x="1112036" y="4732136"/>
            <a:ext cx="2323055" cy="230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3" idx="2"/>
            <a:endCxn id="49" idx="0"/>
          </p:cNvCxnSpPr>
          <p:nvPr/>
        </p:nvCxnSpPr>
        <p:spPr>
          <a:xfrm flipH="1">
            <a:off x="3426521" y="3332076"/>
            <a:ext cx="2331625" cy="93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3" idx="2"/>
            <a:endCxn id="75" idx="0"/>
          </p:cNvCxnSpPr>
          <p:nvPr/>
        </p:nvCxnSpPr>
        <p:spPr>
          <a:xfrm>
            <a:off x="5758146" y="3332076"/>
            <a:ext cx="0" cy="940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0" idx="1"/>
            <a:endCxn id="12" idx="0"/>
          </p:cNvCxnSpPr>
          <p:nvPr/>
        </p:nvCxnSpPr>
        <p:spPr>
          <a:xfrm flipH="1">
            <a:off x="1112036" y="7266331"/>
            <a:ext cx="1495055" cy="1011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0" idx="2"/>
            <a:endCxn id="9" idx="0"/>
          </p:cNvCxnSpPr>
          <p:nvPr/>
        </p:nvCxnSpPr>
        <p:spPr>
          <a:xfrm>
            <a:off x="3435091" y="7500331"/>
            <a:ext cx="0" cy="77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0" idx="3"/>
            <a:endCxn id="48" idx="0"/>
          </p:cNvCxnSpPr>
          <p:nvPr/>
        </p:nvCxnSpPr>
        <p:spPr>
          <a:xfrm>
            <a:off x="4263091" y="7266331"/>
            <a:ext cx="1495055" cy="101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261096">
            <a:off x="4565448" y="613982"/>
            <a:ext cx="921783" cy="2831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2750105">
            <a:off x="1789775" y="4241489"/>
            <a:ext cx="1026347" cy="264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2978968" y="749398"/>
            <a:ext cx="864521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9308478">
            <a:off x="1279010" y="2091415"/>
            <a:ext cx="1017871" cy="42043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2241366">
            <a:off x="4590645" y="2022604"/>
            <a:ext cx="831379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20300656" flipH="1">
            <a:off x="3827082" y="3583099"/>
            <a:ext cx="1345442" cy="473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326809" y="3580072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2000469">
            <a:off x="4648981" y="7560402"/>
            <a:ext cx="917854" cy="3092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3057479" y="7640918"/>
            <a:ext cx="70749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5522" y="3637491"/>
            <a:ext cx="89640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686041" y="5030899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9620607">
            <a:off x="1273537" y="7469537"/>
            <a:ext cx="1139737" cy="2661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2679585">
            <a:off x="1556627" y="5226881"/>
            <a:ext cx="1163416" cy="42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2854463" y="2273658"/>
            <a:ext cx="921783" cy="2831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4036" y="1459912"/>
            <a:ext cx="1656000" cy="46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DistArray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[Array[Long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9296738">
            <a:off x="1461965" y="584702"/>
            <a:ext cx="89640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b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Прямая со стрелкой 129"/>
          <p:cNvCxnSpPr>
            <a:stCxn id="3" idx="1"/>
            <a:endCxn id="128" idx="0"/>
          </p:cNvCxnSpPr>
          <p:nvPr/>
        </p:nvCxnSpPr>
        <p:spPr>
          <a:xfrm flipH="1">
            <a:off x="1112036" y="281878"/>
            <a:ext cx="1488964" cy="117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294114"/>
              </p:ext>
            </p:extLst>
          </p:nvPr>
        </p:nvGraphicFramePr>
        <p:xfrm>
          <a:off x="241301" y="368301"/>
          <a:ext cx="2926080" cy="237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84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48659"/>
              </p:ext>
            </p:extLst>
          </p:nvPr>
        </p:nvGraphicFramePr>
        <p:xfrm>
          <a:off x="457200" y="646430"/>
          <a:ext cx="2926080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5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559423"/>
              </p:ext>
            </p:extLst>
          </p:nvPr>
        </p:nvGraphicFramePr>
        <p:xfrm>
          <a:off x="50800" y="292100"/>
          <a:ext cx="3429000" cy="2361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5708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378</Words>
  <Application>Microsoft Office PowerPoint</Application>
  <PresentationFormat>Лист A4 (210x297 мм)</PresentationFormat>
  <Paragraphs>201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100</cp:revision>
  <dcterms:created xsi:type="dcterms:W3CDTF">2016-07-15T04:14:04Z</dcterms:created>
  <dcterms:modified xsi:type="dcterms:W3CDTF">2017-03-16T08:35:23Z</dcterms:modified>
</cp:coreProperties>
</file>