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84" r:id="rId2"/>
    <p:sldId id="383" r:id="rId3"/>
    <p:sldId id="382" r:id="rId4"/>
    <p:sldId id="381" r:id="rId5"/>
    <p:sldId id="380" r:id="rId6"/>
    <p:sldId id="379" r:id="rId7"/>
    <p:sldId id="378" r:id="rId8"/>
    <p:sldId id="377" r:id="rId9"/>
    <p:sldId id="376" r:id="rId10"/>
    <p:sldId id="37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牧戸　佑介" userId="89c910e0-f189-4264-93fa-c83597793ae2" providerId="ADAL" clId="{821F103A-E447-D74B-8EB6-D60AD5D62A77}"/>
    <pc:docChg chg="addSld delSld">
      <pc:chgData name="牧戸　佑介" userId="89c910e0-f189-4264-93fa-c83597793ae2" providerId="ADAL" clId="{821F103A-E447-D74B-8EB6-D60AD5D62A77}" dt="2023-04-14T01:57:47.959" v="1" actId="2696"/>
      <pc:docMkLst>
        <pc:docMk/>
      </pc:docMkLst>
      <pc:sldChg chg="new del">
        <pc:chgData name="牧戸　佑介" userId="89c910e0-f189-4264-93fa-c83597793ae2" providerId="ADAL" clId="{821F103A-E447-D74B-8EB6-D60AD5D62A77}" dt="2023-04-14T01:57:47.959" v="1" actId="2696"/>
        <pc:sldMkLst>
          <pc:docMk/>
          <pc:sldMk cId="3253417734" sldId="375"/>
        </pc:sldMkLst>
      </pc:sldChg>
    </pc:docChg>
  </pc:docChgLst>
  <pc:docChgLst>
    <pc:chgData name="上田　隆一" userId="176e8583-1a10-4263-8bf9-cf890cd9efc3" providerId="ADAL" clId="{CF2E5969-DE2E-406D-9134-14D204AEB05D}"/>
    <pc:docChg chg="undo custSel addSld delSld modSld">
      <pc:chgData name="上田　隆一" userId="176e8583-1a10-4263-8bf9-cf890cd9efc3" providerId="ADAL" clId="{CF2E5969-DE2E-406D-9134-14D204AEB05D}" dt="2022-03-30T01:53:21.269" v="754" actId="14"/>
      <pc:docMkLst>
        <pc:docMk/>
      </pc:docMkLst>
      <pc:sldChg chg="addSp delSp modSp mod">
        <pc:chgData name="上田　隆一" userId="176e8583-1a10-4263-8bf9-cf890cd9efc3" providerId="ADAL" clId="{CF2E5969-DE2E-406D-9134-14D204AEB05D}" dt="2022-03-30T01:53:21.269" v="754" actId="14"/>
        <pc:sldMkLst>
          <pc:docMk/>
          <pc:sldMk cId="2748167613" sldId="344"/>
        </pc:sldMkLst>
        <pc:spChg chg="mod">
          <ac:chgData name="上田　隆一" userId="176e8583-1a10-4263-8bf9-cf890cd9efc3" providerId="ADAL" clId="{CF2E5969-DE2E-406D-9134-14D204AEB05D}" dt="2022-03-30T01:52:49.227" v="752"/>
          <ac:spMkLst>
            <pc:docMk/>
            <pc:sldMk cId="2748167613" sldId="344"/>
            <ac:spMk id="2" creationId="{B58AC926-2EE9-451A-A04F-6B5C9509C5CD}"/>
          </ac:spMkLst>
        </pc:spChg>
        <pc:spChg chg="mod">
          <ac:chgData name="上田　隆一" userId="176e8583-1a10-4263-8bf9-cf890cd9efc3" providerId="ADAL" clId="{CF2E5969-DE2E-406D-9134-14D204AEB05D}" dt="2022-03-30T01:53:21.269" v="754" actId="14"/>
          <ac:spMkLst>
            <pc:docMk/>
            <pc:sldMk cId="2748167613" sldId="344"/>
            <ac:spMk id="3" creationId="{59FDE5CB-B140-431F-BD79-54A519FD95BE}"/>
          </ac:spMkLst>
        </pc:spChg>
        <pc:spChg chg="add mod">
          <ac:chgData name="上田　隆一" userId="176e8583-1a10-4263-8bf9-cf890cd9efc3" providerId="ADAL" clId="{CF2E5969-DE2E-406D-9134-14D204AEB05D}" dt="2022-03-30T01:49:21.731" v="568"/>
          <ac:spMkLst>
            <pc:docMk/>
            <pc:sldMk cId="2748167613" sldId="344"/>
            <ac:spMk id="9" creationId="{8CDDA328-BA67-4F4A-A882-88D75ED06B72}"/>
          </ac:spMkLst>
        </pc:spChg>
        <pc:spChg chg="add mod">
          <ac:chgData name="上田　隆一" userId="176e8583-1a10-4263-8bf9-cf890cd9efc3" providerId="ADAL" clId="{CF2E5969-DE2E-406D-9134-14D204AEB05D}" dt="2022-03-30T01:49:21.731" v="568"/>
          <ac:spMkLst>
            <pc:docMk/>
            <pc:sldMk cId="2748167613" sldId="344"/>
            <ac:spMk id="18" creationId="{132B2846-8FD4-45E2-8E48-F207E89B388D}"/>
          </ac:spMkLst>
        </pc:spChg>
        <pc:spChg chg="add mod">
          <ac:chgData name="上田　隆一" userId="176e8583-1a10-4263-8bf9-cf890cd9efc3" providerId="ADAL" clId="{CF2E5969-DE2E-406D-9134-14D204AEB05D}" dt="2022-03-30T01:50:46.757" v="701" actId="20577"/>
          <ac:spMkLst>
            <pc:docMk/>
            <pc:sldMk cId="2748167613" sldId="344"/>
            <ac:spMk id="20" creationId="{B96F4220-BA14-430D-9A6C-CAAD19A2C9AF}"/>
          </ac:spMkLst>
        </pc:spChg>
        <pc:spChg chg="add del mod">
          <ac:chgData name="上田　隆一" userId="176e8583-1a10-4263-8bf9-cf890cd9efc3" providerId="ADAL" clId="{CF2E5969-DE2E-406D-9134-14D204AEB05D}" dt="2022-03-30T01:50:04.393" v="638" actId="767"/>
          <ac:spMkLst>
            <pc:docMk/>
            <pc:sldMk cId="2748167613" sldId="344"/>
            <ac:spMk id="21" creationId="{E555B625-5919-4684-987E-0F3644AD4E24}"/>
          </ac:spMkLst>
        </pc:spChg>
        <pc:spChg chg="add mod">
          <ac:chgData name="上田　隆一" userId="176e8583-1a10-4263-8bf9-cf890cd9efc3" providerId="ADAL" clId="{CF2E5969-DE2E-406D-9134-14D204AEB05D}" dt="2022-03-30T01:50:44.056" v="693" actId="14100"/>
          <ac:spMkLst>
            <pc:docMk/>
            <pc:sldMk cId="2748167613" sldId="344"/>
            <ac:spMk id="22" creationId="{EAD3E53E-7F36-4401-A663-4603874C7946}"/>
          </ac:spMkLst>
        </pc:spChg>
        <pc:picChg chg="add del mod">
          <ac:chgData name="上田　隆一" userId="176e8583-1a10-4263-8bf9-cf890cd9efc3" providerId="ADAL" clId="{CF2E5969-DE2E-406D-9134-14D204AEB05D}" dt="2022-03-30T01:49:13.291" v="567"/>
          <ac:picMkLst>
            <pc:docMk/>
            <pc:sldMk cId="2748167613" sldId="344"/>
            <ac:picMk id="7" creationId="{E7F12955-EAB1-4252-8800-D6BD7B770DCA}"/>
          </ac:picMkLst>
        </pc:picChg>
        <pc:picChg chg="add del mod">
          <ac:chgData name="上田　隆一" userId="176e8583-1a10-4263-8bf9-cf890cd9efc3" providerId="ADAL" clId="{CF2E5969-DE2E-406D-9134-14D204AEB05D}" dt="2022-03-30T01:49:13.291" v="567"/>
          <ac:picMkLst>
            <pc:docMk/>
            <pc:sldMk cId="2748167613" sldId="344"/>
            <ac:picMk id="8" creationId="{B4FF3587-D738-4DE6-8E95-CA3BFFEE41B6}"/>
          </ac:picMkLst>
        </pc:picChg>
        <pc:picChg chg="add mod">
          <ac:chgData name="上田　隆一" userId="176e8583-1a10-4263-8bf9-cf890cd9efc3" providerId="ADAL" clId="{CF2E5969-DE2E-406D-9134-14D204AEB05D}" dt="2022-03-30T01:49:21.731" v="568"/>
          <ac:picMkLst>
            <pc:docMk/>
            <pc:sldMk cId="2748167613" sldId="344"/>
            <ac:picMk id="10" creationId="{1FD0F229-C3C2-4892-8D09-AD6075EA735D}"/>
          </ac:picMkLst>
        </pc:picChg>
        <pc:picChg chg="add del mod">
          <ac:chgData name="上田　隆一" userId="176e8583-1a10-4263-8bf9-cf890cd9efc3" providerId="ADAL" clId="{CF2E5969-DE2E-406D-9134-14D204AEB05D}" dt="2022-03-30T01:50:04.800" v="639" actId="478"/>
          <ac:picMkLst>
            <pc:docMk/>
            <pc:sldMk cId="2748167613" sldId="344"/>
            <ac:picMk id="11" creationId="{B9B3ABC7-FAA2-412B-BCFC-C1BAA29484B3}"/>
          </ac:picMkLst>
        </pc:picChg>
        <pc:picChg chg="add mod">
          <ac:chgData name="上田　隆一" userId="176e8583-1a10-4263-8bf9-cf890cd9efc3" providerId="ADAL" clId="{CF2E5969-DE2E-406D-9134-14D204AEB05D}" dt="2022-03-30T01:49:21.731" v="568"/>
          <ac:picMkLst>
            <pc:docMk/>
            <pc:sldMk cId="2748167613" sldId="344"/>
            <ac:picMk id="12" creationId="{A3599D2F-3951-4D41-AE03-EB760C087AE2}"/>
          </ac:picMkLst>
        </pc:picChg>
        <pc:picChg chg="add mod">
          <ac:chgData name="上田　隆一" userId="176e8583-1a10-4263-8bf9-cf890cd9efc3" providerId="ADAL" clId="{CF2E5969-DE2E-406D-9134-14D204AEB05D}" dt="2022-03-30T01:49:21.731" v="568"/>
          <ac:picMkLst>
            <pc:docMk/>
            <pc:sldMk cId="2748167613" sldId="344"/>
            <ac:picMk id="13" creationId="{5A0383DA-D6FC-4B2B-9E4E-FB8ED4EE607E}"/>
          </ac:picMkLst>
        </pc:picChg>
        <pc:picChg chg="add mod">
          <ac:chgData name="上田　隆一" userId="176e8583-1a10-4263-8bf9-cf890cd9efc3" providerId="ADAL" clId="{CF2E5969-DE2E-406D-9134-14D204AEB05D}" dt="2022-03-30T01:49:21.731" v="568"/>
          <ac:picMkLst>
            <pc:docMk/>
            <pc:sldMk cId="2748167613" sldId="344"/>
            <ac:picMk id="14" creationId="{F70EBE54-C1C4-4A28-9464-401E4BFFF292}"/>
          </ac:picMkLst>
        </pc:picChg>
        <pc:picChg chg="add mod">
          <ac:chgData name="上田　隆一" userId="176e8583-1a10-4263-8bf9-cf890cd9efc3" providerId="ADAL" clId="{CF2E5969-DE2E-406D-9134-14D204AEB05D}" dt="2022-03-30T01:49:21.731" v="568"/>
          <ac:picMkLst>
            <pc:docMk/>
            <pc:sldMk cId="2748167613" sldId="344"/>
            <ac:picMk id="15" creationId="{B8E64622-620A-4381-92EE-36670EF8DC88}"/>
          </ac:picMkLst>
        </pc:picChg>
        <pc:picChg chg="add mod">
          <ac:chgData name="上田　隆一" userId="176e8583-1a10-4263-8bf9-cf890cd9efc3" providerId="ADAL" clId="{CF2E5969-DE2E-406D-9134-14D204AEB05D}" dt="2022-03-30T01:49:21.731" v="568"/>
          <ac:picMkLst>
            <pc:docMk/>
            <pc:sldMk cId="2748167613" sldId="344"/>
            <ac:picMk id="16" creationId="{60E83035-56E1-4E69-86D8-C7511749CD51}"/>
          </ac:picMkLst>
        </pc:picChg>
        <pc:picChg chg="add mod">
          <ac:chgData name="上田　隆一" userId="176e8583-1a10-4263-8bf9-cf890cd9efc3" providerId="ADAL" clId="{CF2E5969-DE2E-406D-9134-14D204AEB05D}" dt="2022-03-30T01:49:21.731" v="568"/>
          <ac:picMkLst>
            <pc:docMk/>
            <pc:sldMk cId="2748167613" sldId="344"/>
            <ac:picMk id="17" creationId="{96EB7C4E-E79F-4743-AA42-05E15DE9AC8F}"/>
          </ac:picMkLst>
        </pc:picChg>
        <pc:picChg chg="add mod">
          <ac:chgData name="上田　隆一" userId="176e8583-1a10-4263-8bf9-cf890cd9efc3" providerId="ADAL" clId="{CF2E5969-DE2E-406D-9134-14D204AEB05D}" dt="2022-03-30T01:49:21.731" v="568"/>
          <ac:picMkLst>
            <pc:docMk/>
            <pc:sldMk cId="2748167613" sldId="344"/>
            <ac:picMk id="19" creationId="{D7B41379-2CE5-4945-9DF4-DA7141F86599}"/>
          </ac:picMkLst>
        </pc:picChg>
      </pc:sldChg>
      <pc:sldChg chg="addSp modSp mod">
        <pc:chgData name="上田　隆一" userId="176e8583-1a10-4263-8bf9-cf890cd9efc3" providerId="ADAL" clId="{CF2E5969-DE2E-406D-9134-14D204AEB05D}" dt="2022-03-30T01:52:44.209" v="751" actId="20577"/>
        <pc:sldMkLst>
          <pc:docMk/>
          <pc:sldMk cId="2067249389" sldId="353"/>
        </pc:sldMkLst>
        <pc:spChg chg="mod">
          <ac:chgData name="上田　隆一" userId="176e8583-1a10-4263-8bf9-cf890cd9efc3" providerId="ADAL" clId="{CF2E5969-DE2E-406D-9134-14D204AEB05D}" dt="2022-03-30T01:52:17.975" v="739"/>
          <ac:spMkLst>
            <pc:docMk/>
            <pc:sldMk cId="2067249389" sldId="353"/>
            <ac:spMk id="2" creationId="{2BE39C1C-AA15-4083-A02E-E1BB1770432C}"/>
          </ac:spMkLst>
        </pc:spChg>
        <pc:spChg chg="mod">
          <ac:chgData name="上田　隆一" userId="176e8583-1a10-4263-8bf9-cf890cd9efc3" providerId="ADAL" clId="{CF2E5969-DE2E-406D-9134-14D204AEB05D}" dt="2022-03-30T01:52:44.209" v="751" actId="20577"/>
          <ac:spMkLst>
            <pc:docMk/>
            <pc:sldMk cId="2067249389" sldId="353"/>
            <ac:spMk id="3" creationId="{7E648BE1-0E6F-436F-84A6-84864669561D}"/>
          </ac:spMkLst>
        </pc:spChg>
        <pc:spChg chg="add mod">
          <ac:chgData name="上田　隆一" userId="176e8583-1a10-4263-8bf9-cf890cd9efc3" providerId="ADAL" clId="{CF2E5969-DE2E-406D-9134-14D204AEB05D}" dt="2022-03-30T01:52:40.958" v="749" actId="14100"/>
          <ac:spMkLst>
            <pc:docMk/>
            <pc:sldMk cId="2067249389" sldId="353"/>
            <ac:spMk id="7" creationId="{3950921E-F56D-4B18-B47F-8473769048C5}"/>
          </ac:spMkLst>
        </pc:spChg>
      </pc:sldChg>
      <pc:sldChg chg="addSp delSp modSp mod">
        <pc:chgData name="上田　隆一" userId="176e8583-1a10-4263-8bf9-cf890cd9efc3" providerId="ADAL" clId="{CF2E5969-DE2E-406D-9134-14D204AEB05D}" dt="2022-03-30T01:32:53.656" v="410" actId="14100"/>
        <pc:sldMkLst>
          <pc:docMk/>
          <pc:sldMk cId="2093269359" sldId="354"/>
        </pc:sldMkLst>
        <pc:spChg chg="mod">
          <ac:chgData name="上田　隆一" userId="176e8583-1a10-4263-8bf9-cf890cd9efc3" providerId="ADAL" clId="{CF2E5969-DE2E-406D-9134-14D204AEB05D}" dt="2022-03-30T01:25:06.124" v="65" actId="14100"/>
          <ac:spMkLst>
            <pc:docMk/>
            <pc:sldMk cId="2093269359" sldId="354"/>
            <ac:spMk id="2" creationId="{2CB3E488-A331-4494-8761-6BBECE35FFE6}"/>
          </ac:spMkLst>
        </pc:spChg>
        <pc:spChg chg="mod">
          <ac:chgData name="上田　隆一" userId="176e8583-1a10-4263-8bf9-cf890cd9efc3" providerId="ADAL" clId="{CF2E5969-DE2E-406D-9134-14D204AEB05D}" dt="2022-03-30T01:32:26.894" v="407" actId="20577"/>
          <ac:spMkLst>
            <pc:docMk/>
            <pc:sldMk cId="2093269359" sldId="354"/>
            <ac:spMk id="3" creationId="{4A225F71-A5DE-4454-9DCD-A4BFFF3588A2}"/>
          </ac:spMkLst>
        </pc:spChg>
        <pc:spChg chg="mod">
          <ac:chgData name="上田　隆一" userId="176e8583-1a10-4263-8bf9-cf890cd9efc3" providerId="ADAL" clId="{CF2E5969-DE2E-406D-9134-14D204AEB05D}" dt="2022-03-30T01:28:46.885" v="182" actId="1076"/>
          <ac:spMkLst>
            <pc:docMk/>
            <pc:sldMk cId="2093269359" sldId="354"/>
            <ac:spMk id="8" creationId="{0B414704-7A44-40F0-B4BE-836A6DF8B5C7}"/>
          </ac:spMkLst>
        </pc:spChg>
        <pc:graphicFrameChg chg="del">
          <ac:chgData name="上田　隆一" userId="176e8583-1a10-4263-8bf9-cf890cd9efc3" providerId="ADAL" clId="{CF2E5969-DE2E-406D-9134-14D204AEB05D}" dt="2022-03-30T01:23:01.472" v="2" actId="478"/>
          <ac:graphicFrameMkLst>
            <pc:docMk/>
            <pc:sldMk cId="2093269359" sldId="354"/>
            <ac:graphicFrameMk id="7" creationId="{77540F7F-F6B9-4BE3-827F-FEE5372CFEC8}"/>
          </ac:graphicFrameMkLst>
        </pc:graphicFrameChg>
        <pc:graphicFrameChg chg="add mod modGraphic">
          <ac:chgData name="上田　隆一" userId="176e8583-1a10-4263-8bf9-cf890cd9efc3" providerId="ADAL" clId="{CF2E5969-DE2E-406D-9134-14D204AEB05D}" dt="2022-03-30T01:32:53.656" v="410" actId="14100"/>
          <ac:graphicFrameMkLst>
            <pc:docMk/>
            <pc:sldMk cId="2093269359" sldId="354"/>
            <ac:graphicFrameMk id="10" creationId="{8BF6E5D4-A926-4F56-A9EF-71DC6F0EC6C2}"/>
          </ac:graphicFrameMkLst>
        </pc:graphicFrameChg>
        <pc:picChg chg="mod">
          <ac:chgData name="上田　隆一" userId="176e8583-1a10-4263-8bf9-cf890cd9efc3" providerId="ADAL" clId="{CF2E5969-DE2E-406D-9134-14D204AEB05D}" dt="2022-03-30T01:28:33.735" v="178" actId="1076"/>
          <ac:picMkLst>
            <pc:docMk/>
            <pc:sldMk cId="2093269359" sldId="354"/>
            <ac:picMk id="1026" creationId="{FF85B651-6E71-4F2C-B059-161CD0E11C03}"/>
          </ac:picMkLst>
        </pc:picChg>
      </pc:sldChg>
      <pc:sldChg chg="new">
        <pc:chgData name="上田　隆一" userId="176e8583-1a10-4263-8bf9-cf890cd9efc3" providerId="ADAL" clId="{CF2E5969-DE2E-406D-9134-14D204AEB05D}" dt="2022-03-30T01:49:33.970" v="571" actId="680"/>
        <pc:sldMkLst>
          <pc:docMk/>
          <pc:sldMk cId="1300155991" sldId="355"/>
        </pc:sldMkLst>
      </pc:sldChg>
      <pc:sldChg chg="delSp del mod">
        <pc:chgData name="上田　隆一" userId="176e8583-1a10-4263-8bf9-cf890cd9efc3" providerId="ADAL" clId="{CF2E5969-DE2E-406D-9134-14D204AEB05D}" dt="2022-03-30T01:25:57.293" v="173" actId="47"/>
        <pc:sldMkLst>
          <pc:docMk/>
          <pc:sldMk cId="3498144807" sldId="355"/>
        </pc:sldMkLst>
        <pc:graphicFrameChg chg="del">
          <ac:chgData name="上田　隆一" userId="176e8583-1a10-4263-8bf9-cf890cd9efc3" providerId="ADAL" clId="{CF2E5969-DE2E-406D-9134-14D204AEB05D}" dt="2022-03-30T01:22:57.827" v="0" actId="21"/>
          <ac:graphicFrameMkLst>
            <pc:docMk/>
            <pc:sldMk cId="3498144807" sldId="355"/>
            <ac:graphicFrameMk id="7" creationId="{59CA69D8-E78E-47F0-9412-3B74161A3D04}"/>
          </ac:graphicFrameMkLst>
        </pc:graphicFrameChg>
      </pc:sldChg>
      <pc:sldChg chg="modSp add mod">
        <pc:chgData name="上田　隆一" userId="176e8583-1a10-4263-8bf9-cf890cd9efc3" providerId="ADAL" clId="{CF2E5969-DE2E-406D-9134-14D204AEB05D}" dt="2022-03-30T01:52:12.405" v="738" actId="20577"/>
        <pc:sldMkLst>
          <pc:docMk/>
          <pc:sldMk cId="1251956417" sldId="356"/>
        </pc:sldMkLst>
        <pc:spChg chg="mod">
          <ac:chgData name="上田　隆一" userId="176e8583-1a10-4263-8bf9-cf890cd9efc3" providerId="ADAL" clId="{CF2E5969-DE2E-406D-9134-14D204AEB05D}" dt="2022-03-30T01:52:10.211" v="737" actId="20577"/>
          <ac:spMkLst>
            <pc:docMk/>
            <pc:sldMk cId="1251956417" sldId="356"/>
            <ac:spMk id="2" creationId="{D6B85EFE-8F6D-462B-BE17-800E2F176911}"/>
          </ac:spMkLst>
        </pc:spChg>
        <pc:spChg chg="mod">
          <ac:chgData name="上田　隆一" userId="176e8583-1a10-4263-8bf9-cf890cd9efc3" providerId="ADAL" clId="{CF2E5969-DE2E-406D-9134-14D204AEB05D}" dt="2022-03-30T01:52:12.405" v="738" actId="20577"/>
          <ac:spMkLst>
            <pc:docMk/>
            <pc:sldMk cId="1251956417" sldId="356"/>
            <ac:spMk id="3" creationId="{3EE5B77F-8372-4991-8C6F-3A12566E3163}"/>
          </ac:spMkLst>
        </pc:spChg>
      </pc:sldChg>
    </pc:docChg>
  </pc:docChgLst>
  <pc:docChgLst>
    <pc:chgData name="ゲスト ユーザー" userId="S::urn:spo:anon#4bce1a4b795846ac635268f3a67392a1eb6cf18236f385106bd5b2981cab88fa::" providerId="AD" clId="Web-{78859879-4117-F19E-1B60-7C23E6ABAE0E}"/>
    <pc:docChg chg="modSld">
      <pc:chgData name="ゲスト ユーザー" userId="S::urn:spo:anon#4bce1a4b795846ac635268f3a67392a1eb6cf18236f385106bd5b2981cab88fa::" providerId="AD" clId="Web-{78859879-4117-F19E-1B60-7C23E6ABAE0E}" dt="2023-04-17T13:36:59.869" v="3" actId="20577"/>
      <pc:docMkLst>
        <pc:docMk/>
      </pc:docMkLst>
      <pc:sldChg chg="modSp">
        <pc:chgData name="ゲスト ユーザー" userId="S::urn:spo:anon#4bce1a4b795846ac635268f3a67392a1eb6cf18236f385106bd5b2981cab88fa::" providerId="AD" clId="Web-{78859879-4117-F19E-1B60-7C23E6ABAE0E}" dt="2023-04-17T13:36:59.869" v="3" actId="20577"/>
        <pc:sldMkLst>
          <pc:docMk/>
          <pc:sldMk cId="2485502203" sldId="256"/>
        </pc:sldMkLst>
        <pc:spChg chg="mod">
          <ac:chgData name="ゲスト ユーザー" userId="S::urn:spo:anon#4bce1a4b795846ac635268f3a67392a1eb6cf18236f385106bd5b2981cab88fa::" providerId="AD" clId="Web-{78859879-4117-F19E-1B60-7C23E6ABAE0E}" dt="2023-04-17T13:36:59.869" v="3" actId="20577"/>
          <ac:spMkLst>
            <pc:docMk/>
            <pc:sldMk cId="2485502203" sldId="256"/>
            <ac:spMk id="2" creationId="{2D531A4F-2F3A-8743-A5D4-378845D52E38}"/>
          </ac:spMkLst>
        </pc:spChg>
      </pc:sldChg>
    </pc:docChg>
  </pc:docChgLst>
  <pc:docChgLst>
    <pc:chgData name="上田　隆一" userId="176e8583-1a10-4263-8bf9-cf890cd9efc3" providerId="ADAL" clId="{C033F1A0-B3AF-4B68-A2CB-25F787691103}"/>
    <pc:docChg chg="undo custSel addSld delSld modSld modMainMaster">
      <pc:chgData name="上田　隆一" userId="176e8583-1a10-4263-8bf9-cf890cd9efc3" providerId="ADAL" clId="{C033F1A0-B3AF-4B68-A2CB-25F787691103}" dt="2023-03-07T03:59:50.656" v="795" actId="47"/>
      <pc:docMkLst>
        <pc:docMk/>
      </pc:docMkLst>
      <pc:sldChg chg="addSp delSp modSp mod">
        <pc:chgData name="上田　隆一" userId="176e8583-1a10-4263-8bf9-cf890cd9efc3" providerId="ADAL" clId="{C033F1A0-B3AF-4B68-A2CB-25F787691103}" dt="2023-03-07T01:45:31.329" v="99" actId="478"/>
        <pc:sldMkLst>
          <pc:docMk/>
          <pc:sldMk cId="2485502203" sldId="256"/>
        </pc:sldMkLst>
        <pc:spChg chg="mod">
          <ac:chgData name="上田　隆一" userId="176e8583-1a10-4263-8bf9-cf890cd9efc3" providerId="ADAL" clId="{C033F1A0-B3AF-4B68-A2CB-25F787691103}" dt="2023-03-07T01:28:50.485" v="51" actId="20577"/>
          <ac:spMkLst>
            <pc:docMk/>
            <pc:sldMk cId="2485502203" sldId="256"/>
            <ac:spMk id="3" creationId="{99D553EF-C000-B548-AA71-348B8517E6BD}"/>
          </ac:spMkLst>
        </pc:spChg>
        <pc:spChg chg="add del">
          <ac:chgData name="上田　隆一" userId="176e8583-1a10-4263-8bf9-cf890cd9efc3" providerId="ADAL" clId="{C033F1A0-B3AF-4B68-A2CB-25F787691103}" dt="2023-03-07T01:42:31.051" v="88" actId="22"/>
          <ac:spMkLst>
            <pc:docMk/>
            <pc:sldMk cId="2485502203" sldId="256"/>
            <ac:spMk id="5" creationId="{F68800B4-C0C5-AE7F-9A4D-606E4B8A4057}"/>
          </ac:spMkLst>
        </pc:spChg>
        <pc:picChg chg="add del mod">
          <ac:chgData name="上田　隆一" userId="176e8583-1a10-4263-8bf9-cf890cd9efc3" providerId="ADAL" clId="{C033F1A0-B3AF-4B68-A2CB-25F787691103}" dt="2023-03-07T01:43:03.246" v="90"/>
          <ac:picMkLst>
            <pc:docMk/>
            <pc:sldMk cId="2485502203" sldId="256"/>
            <ac:picMk id="7" creationId="{D301333C-2FD8-BDB5-6998-38A4B92E1DC1}"/>
          </ac:picMkLst>
        </pc:picChg>
        <pc:picChg chg="add del mod">
          <ac:chgData name="上田　隆一" userId="176e8583-1a10-4263-8bf9-cf890cd9efc3" providerId="ADAL" clId="{C033F1A0-B3AF-4B68-A2CB-25F787691103}" dt="2023-03-07T01:45:31.329" v="99" actId="478"/>
          <ac:picMkLst>
            <pc:docMk/>
            <pc:sldMk cId="2485502203" sldId="256"/>
            <ac:picMk id="9" creationId="{34857D10-862A-02D2-4A93-5419BBC94051}"/>
          </ac:picMkLst>
        </pc:picChg>
      </pc:sldChg>
      <pc:sldChg chg="modSp mod">
        <pc:chgData name="上田　隆一" userId="176e8583-1a10-4263-8bf9-cf890cd9efc3" providerId="ADAL" clId="{C033F1A0-B3AF-4B68-A2CB-25F787691103}" dt="2023-03-07T01:57:42.270" v="185" actId="20577"/>
        <pc:sldMkLst>
          <pc:docMk/>
          <pc:sldMk cId="3376653745" sldId="257"/>
        </pc:sldMkLst>
        <pc:spChg chg="mod">
          <ac:chgData name="上田　隆一" userId="176e8583-1a10-4263-8bf9-cf890cd9efc3" providerId="ADAL" clId="{C033F1A0-B3AF-4B68-A2CB-25F787691103}" dt="2023-03-07T01:57:42.270" v="185" actId="20577"/>
          <ac:spMkLst>
            <pc:docMk/>
            <pc:sldMk cId="3376653745" sldId="257"/>
            <ac:spMk id="3" creationId="{35FF1857-2004-4973-AC23-31D2A0C6FC04}"/>
          </ac:spMkLst>
        </pc:spChg>
      </pc:sldChg>
      <pc:sldChg chg="addSp del mod">
        <pc:chgData name="上田　隆一" userId="176e8583-1a10-4263-8bf9-cf890cd9efc3" providerId="ADAL" clId="{C033F1A0-B3AF-4B68-A2CB-25F787691103}" dt="2023-03-07T03:59:24.275" v="793" actId="47"/>
        <pc:sldMkLst>
          <pc:docMk/>
          <pc:sldMk cId="2506064072" sldId="299"/>
        </pc:sldMkLst>
        <pc:spChg chg="add">
          <ac:chgData name="上田　隆一" userId="176e8583-1a10-4263-8bf9-cf890cd9efc3" providerId="ADAL" clId="{C033F1A0-B3AF-4B68-A2CB-25F787691103}" dt="2023-03-07T01:29:25.685" v="81" actId="22"/>
          <ac:spMkLst>
            <pc:docMk/>
            <pc:sldMk cId="2506064072" sldId="299"/>
            <ac:spMk id="6" creationId="{188A2721-3B86-E175-7AA3-1DFA0AE36F7C}"/>
          </ac:spMkLst>
        </pc:spChg>
      </pc:sldChg>
      <pc:sldChg chg="modSp mod">
        <pc:chgData name="上田　隆一" userId="176e8583-1a10-4263-8bf9-cf890cd9efc3" providerId="ADAL" clId="{C033F1A0-B3AF-4B68-A2CB-25F787691103}" dt="2023-03-07T01:29:31.837" v="86" actId="20577"/>
        <pc:sldMkLst>
          <pc:docMk/>
          <pc:sldMk cId="1660027375" sldId="347"/>
        </pc:sldMkLst>
        <pc:spChg chg="mod">
          <ac:chgData name="上田　隆一" userId="176e8583-1a10-4263-8bf9-cf890cd9efc3" providerId="ADAL" clId="{C033F1A0-B3AF-4B68-A2CB-25F787691103}" dt="2023-03-07T01:29:31.837" v="86" actId="20577"/>
          <ac:spMkLst>
            <pc:docMk/>
            <pc:sldMk cId="1660027375" sldId="347"/>
            <ac:spMk id="7" creationId="{D1603F48-3B1C-4AFA-8532-FF5EEADF4E09}"/>
          </ac:spMkLst>
        </pc:spChg>
      </pc:sldChg>
      <pc:sldChg chg="modSp del mod">
        <pc:chgData name="上田　隆一" userId="176e8583-1a10-4263-8bf9-cf890cd9efc3" providerId="ADAL" clId="{C033F1A0-B3AF-4B68-A2CB-25F787691103}" dt="2023-03-07T03:59:49.868" v="794" actId="47"/>
        <pc:sldMkLst>
          <pc:docMk/>
          <pc:sldMk cId="48691205" sldId="357"/>
        </pc:sldMkLst>
        <pc:spChg chg="mod">
          <ac:chgData name="上田　隆一" userId="176e8583-1a10-4263-8bf9-cf890cd9efc3" providerId="ADAL" clId="{C033F1A0-B3AF-4B68-A2CB-25F787691103}" dt="2023-03-07T01:29:14.174" v="80" actId="20577"/>
          <ac:spMkLst>
            <pc:docMk/>
            <pc:sldMk cId="48691205" sldId="357"/>
            <ac:spMk id="3" creationId="{A23D3327-11E9-4F6D-80EB-F71286AB10CB}"/>
          </ac:spMkLst>
        </pc:spChg>
      </pc:sldChg>
      <pc:sldChg chg="add">
        <pc:chgData name="上田　隆一" userId="176e8583-1a10-4263-8bf9-cf890cd9efc3" providerId="ADAL" clId="{C033F1A0-B3AF-4B68-A2CB-25F787691103}" dt="2023-03-07T01:29:27.644" v="82"/>
        <pc:sldMkLst>
          <pc:docMk/>
          <pc:sldMk cId="2339086835" sldId="359"/>
        </pc:sldMkLst>
      </pc:sldChg>
      <pc:sldChg chg="addSp delSp modSp new mod">
        <pc:chgData name="上田　隆一" userId="176e8583-1a10-4263-8bf9-cf890cd9efc3" providerId="ADAL" clId="{C033F1A0-B3AF-4B68-A2CB-25F787691103}" dt="2023-03-07T03:43:22.432" v="792" actId="1076"/>
        <pc:sldMkLst>
          <pc:docMk/>
          <pc:sldMk cId="2137384185" sldId="360"/>
        </pc:sldMkLst>
        <pc:spChg chg="mod">
          <ac:chgData name="上田　隆一" userId="176e8583-1a10-4263-8bf9-cf890cd9efc3" providerId="ADAL" clId="{C033F1A0-B3AF-4B68-A2CB-25F787691103}" dt="2023-03-07T02:00:38.409" v="257" actId="20577"/>
          <ac:spMkLst>
            <pc:docMk/>
            <pc:sldMk cId="2137384185" sldId="360"/>
            <ac:spMk id="2" creationId="{66300068-5A9D-E098-AD3E-AD9E6A027FB7}"/>
          </ac:spMkLst>
        </pc:spChg>
        <pc:spChg chg="mod">
          <ac:chgData name="上田　隆一" userId="176e8583-1a10-4263-8bf9-cf890cd9efc3" providerId="ADAL" clId="{C033F1A0-B3AF-4B68-A2CB-25F787691103}" dt="2023-03-07T03:37:46.422" v="745" actId="20577"/>
          <ac:spMkLst>
            <pc:docMk/>
            <pc:sldMk cId="2137384185" sldId="360"/>
            <ac:spMk id="3" creationId="{63061084-0F43-0346-0D58-F82054D29215}"/>
          </ac:spMkLst>
        </pc:spChg>
        <pc:spChg chg="add">
          <ac:chgData name="上田　隆一" userId="176e8583-1a10-4263-8bf9-cf890cd9efc3" providerId="ADAL" clId="{C033F1A0-B3AF-4B68-A2CB-25F787691103}" dt="2023-03-07T03:21:38.263" v="406" actId="11529"/>
          <ac:spMkLst>
            <pc:docMk/>
            <pc:sldMk cId="2137384185" sldId="360"/>
            <ac:spMk id="11" creationId="{A40E71A3-DA09-50EB-85AE-0C6E4F89C81D}"/>
          </ac:spMkLst>
        </pc:spChg>
        <pc:spChg chg="add del mod">
          <ac:chgData name="上田　隆一" userId="176e8583-1a10-4263-8bf9-cf890cd9efc3" providerId="ADAL" clId="{C033F1A0-B3AF-4B68-A2CB-25F787691103}" dt="2023-03-07T03:21:44.589" v="409" actId="478"/>
          <ac:spMkLst>
            <pc:docMk/>
            <pc:sldMk cId="2137384185" sldId="360"/>
            <ac:spMk id="12" creationId="{CC40E162-018A-8807-4DCA-942E47C491FC}"/>
          </ac:spMkLst>
        </pc:spChg>
        <pc:spChg chg="add mod">
          <ac:chgData name="上田　隆一" userId="176e8583-1a10-4263-8bf9-cf890cd9efc3" providerId="ADAL" clId="{C033F1A0-B3AF-4B68-A2CB-25F787691103}" dt="2023-03-07T03:26:58.634" v="445" actId="1076"/>
          <ac:spMkLst>
            <pc:docMk/>
            <pc:sldMk cId="2137384185" sldId="360"/>
            <ac:spMk id="16" creationId="{48233C24-4115-572F-BF75-0E9F9755B612}"/>
          </ac:spMkLst>
        </pc:spChg>
        <pc:spChg chg="add mod">
          <ac:chgData name="上田　隆一" userId="176e8583-1a10-4263-8bf9-cf890cd9efc3" providerId="ADAL" clId="{C033F1A0-B3AF-4B68-A2CB-25F787691103}" dt="2023-03-07T03:37:14.623" v="701" actId="1076"/>
          <ac:spMkLst>
            <pc:docMk/>
            <pc:sldMk cId="2137384185" sldId="360"/>
            <ac:spMk id="17" creationId="{8A6B22F0-462D-4322-933F-EA8EB7C50A03}"/>
          </ac:spMkLst>
        </pc:spChg>
        <pc:spChg chg="add mod">
          <ac:chgData name="上田　隆一" userId="176e8583-1a10-4263-8bf9-cf890cd9efc3" providerId="ADAL" clId="{C033F1A0-B3AF-4B68-A2CB-25F787691103}" dt="2023-03-07T03:42:29.790" v="756" actId="1076"/>
          <ac:spMkLst>
            <pc:docMk/>
            <pc:sldMk cId="2137384185" sldId="360"/>
            <ac:spMk id="20" creationId="{1219896D-35F3-63AE-BF49-F9B9C3939EB6}"/>
          </ac:spMkLst>
        </pc:spChg>
        <pc:spChg chg="add mod">
          <ac:chgData name="上田　隆一" userId="176e8583-1a10-4263-8bf9-cf890cd9efc3" providerId="ADAL" clId="{C033F1A0-B3AF-4B68-A2CB-25F787691103}" dt="2023-03-07T03:42:43.631" v="783" actId="1076"/>
          <ac:spMkLst>
            <pc:docMk/>
            <pc:sldMk cId="2137384185" sldId="360"/>
            <ac:spMk id="21" creationId="{09272E2A-C244-3BC7-1830-664D45B70905}"/>
          </ac:spMkLst>
        </pc:spChg>
        <pc:spChg chg="add mod">
          <ac:chgData name="上田　隆一" userId="176e8583-1a10-4263-8bf9-cf890cd9efc3" providerId="ADAL" clId="{C033F1A0-B3AF-4B68-A2CB-25F787691103}" dt="2023-03-07T03:43:10.807" v="790" actId="14100"/>
          <ac:spMkLst>
            <pc:docMk/>
            <pc:sldMk cId="2137384185" sldId="360"/>
            <ac:spMk id="22" creationId="{F96326F9-F1BC-2BC9-C2EC-47869DF0BDFD}"/>
          </ac:spMkLst>
        </pc:spChg>
        <pc:spChg chg="add mod">
          <ac:chgData name="上田　隆一" userId="176e8583-1a10-4263-8bf9-cf890cd9efc3" providerId="ADAL" clId="{C033F1A0-B3AF-4B68-A2CB-25F787691103}" dt="2023-03-07T03:43:22.432" v="792" actId="1076"/>
          <ac:spMkLst>
            <pc:docMk/>
            <pc:sldMk cId="2137384185" sldId="360"/>
            <ac:spMk id="23" creationId="{1E81124A-4780-ABC7-A015-98284BC41BAE}"/>
          </ac:spMkLst>
        </pc:spChg>
        <pc:picChg chg="add mod">
          <ac:chgData name="上田　隆一" userId="176e8583-1a10-4263-8bf9-cf890cd9efc3" providerId="ADAL" clId="{C033F1A0-B3AF-4B68-A2CB-25F787691103}" dt="2023-03-07T03:21:21.706" v="405" actId="1076"/>
          <ac:picMkLst>
            <pc:docMk/>
            <pc:sldMk cId="2137384185" sldId="360"/>
            <ac:picMk id="7" creationId="{C3A5B4C1-822A-2EF0-0432-89B537912B76}"/>
          </ac:picMkLst>
        </pc:picChg>
        <pc:picChg chg="add del mod">
          <ac:chgData name="上田　隆一" userId="176e8583-1a10-4263-8bf9-cf890cd9efc3" providerId="ADAL" clId="{C033F1A0-B3AF-4B68-A2CB-25F787691103}" dt="2023-03-07T03:21:44.589" v="409" actId="478"/>
          <ac:picMkLst>
            <pc:docMk/>
            <pc:sldMk cId="2137384185" sldId="360"/>
            <ac:picMk id="8" creationId="{146B7D81-5A43-5280-AFEE-3CDC51F20673}"/>
          </ac:picMkLst>
        </pc:picChg>
        <pc:picChg chg="add mod">
          <ac:chgData name="上田　隆一" userId="176e8583-1a10-4263-8bf9-cf890cd9efc3" providerId="ADAL" clId="{C033F1A0-B3AF-4B68-A2CB-25F787691103}" dt="2023-03-07T03:21:21.706" v="405" actId="1076"/>
          <ac:picMkLst>
            <pc:docMk/>
            <pc:sldMk cId="2137384185" sldId="360"/>
            <ac:picMk id="9" creationId="{056D80A7-EC2B-8242-9674-B3DD56CF6B12}"/>
          </ac:picMkLst>
        </pc:picChg>
        <pc:picChg chg="add del mod">
          <ac:chgData name="上田　隆一" userId="176e8583-1a10-4263-8bf9-cf890cd9efc3" providerId="ADAL" clId="{C033F1A0-B3AF-4B68-A2CB-25F787691103}" dt="2023-03-07T03:21:44.589" v="409" actId="478"/>
          <ac:picMkLst>
            <pc:docMk/>
            <pc:sldMk cId="2137384185" sldId="360"/>
            <ac:picMk id="10" creationId="{2C271DC0-FEC6-A4C7-A104-293A75B3EBF5}"/>
          </ac:picMkLst>
        </pc:picChg>
        <pc:picChg chg="add del mod">
          <ac:chgData name="上田　隆一" userId="176e8583-1a10-4263-8bf9-cf890cd9efc3" providerId="ADAL" clId="{C033F1A0-B3AF-4B68-A2CB-25F787691103}" dt="2023-03-07T03:23:53.840" v="413" actId="478"/>
          <ac:picMkLst>
            <pc:docMk/>
            <pc:sldMk cId="2137384185" sldId="360"/>
            <ac:picMk id="13" creationId="{783C4534-13D9-7D41-F592-B54B6DA7B0AC}"/>
          </ac:picMkLst>
        </pc:picChg>
        <pc:picChg chg="add mod">
          <ac:chgData name="上田　隆一" userId="176e8583-1a10-4263-8bf9-cf890cd9efc3" providerId="ADAL" clId="{C033F1A0-B3AF-4B68-A2CB-25F787691103}" dt="2023-03-07T03:37:25.427" v="707" actId="1036"/>
          <ac:picMkLst>
            <pc:docMk/>
            <pc:sldMk cId="2137384185" sldId="360"/>
            <ac:picMk id="14" creationId="{9B29E6A4-DEEB-2526-0144-0732F7F633E7}"/>
          </ac:picMkLst>
        </pc:picChg>
        <pc:picChg chg="add mod">
          <ac:chgData name="上田　隆一" userId="176e8583-1a10-4263-8bf9-cf890cd9efc3" providerId="ADAL" clId="{C033F1A0-B3AF-4B68-A2CB-25F787691103}" dt="2023-03-07T03:37:25.427" v="707" actId="1036"/>
          <ac:picMkLst>
            <pc:docMk/>
            <pc:sldMk cId="2137384185" sldId="360"/>
            <ac:picMk id="15" creationId="{9C9A0E65-E464-F023-FE74-A73A475CF2DB}"/>
          </ac:picMkLst>
        </pc:picChg>
        <pc:picChg chg="add mod">
          <ac:chgData name="上田　隆一" userId="176e8583-1a10-4263-8bf9-cf890cd9efc3" providerId="ADAL" clId="{C033F1A0-B3AF-4B68-A2CB-25F787691103}" dt="2023-03-07T03:42:25.511" v="754" actId="1076"/>
          <ac:picMkLst>
            <pc:docMk/>
            <pc:sldMk cId="2137384185" sldId="360"/>
            <ac:picMk id="18" creationId="{BCD9E633-E0C4-8BE2-6006-288F53EFF9DA}"/>
          </ac:picMkLst>
        </pc:picChg>
        <pc:picChg chg="add mod">
          <ac:chgData name="上田　隆一" userId="176e8583-1a10-4263-8bf9-cf890cd9efc3" providerId="ADAL" clId="{C033F1A0-B3AF-4B68-A2CB-25F787691103}" dt="2023-03-07T03:42:23.830" v="753" actId="1076"/>
          <ac:picMkLst>
            <pc:docMk/>
            <pc:sldMk cId="2137384185" sldId="360"/>
            <ac:picMk id="19" creationId="{24BD5D01-DF40-00D2-5055-90418CFF0F0B}"/>
          </ac:picMkLst>
        </pc:picChg>
      </pc:sldChg>
      <pc:sldChg chg="modSp add del mod">
        <pc:chgData name="上田　隆一" userId="176e8583-1a10-4263-8bf9-cf890cd9efc3" providerId="ADAL" clId="{C033F1A0-B3AF-4B68-A2CB-25F787691103}" dt="2023-03-07T03:59:50.656" v="795" actId="47"/>
        <pc:sldMkLst>
          <pc:docMk/>
          <pc:sldMk cId="861848048" sldId="361"/>
        </pc:sldMkLst>
        <pc:spChg chg="mod">
          <ac:chgData name="上田　隆一" userId="176e8583-1a10-4263-8bf9-cf890cd9efc3" providerId="ADAL" clId="{C033F1A0-B3AF-4B68-A2CB-25F787691103}" dt="2023-03-07T03:12:09.191" v="361" actId="20577"/>
          <ac:spMkLst>
            <pc:docMk/>
            <pc:sldMk cId="861848048" sldId="361"/>
            <ac:spMk id="7" creationId="{D1603F48-3B1C-4AFA-8532-FF5EEADF4E09}"/>
          </ac:spMkLst>
        </pc:spChg>
        <pc:spChg chg="mod">
          <ac:chgData name="上田　隆一" userId="176e8583-1a10-4263-8bf9-cf890cd9efc3" providerId="ADAL" clId="{C033F1A0-B3AF-4B68-A2CB-25F787691103}" dt="2023-03-07T03:12:12.015" v="364" actId="20577"/>
          <ac:spMkLst>
            <pc:docMk/>
            <pc:sldMk cId="861848048" sldId="361"/>
            <ac:spMk id="8" creationId="{2BAC1680-0566-4CF2-B925-FC29631DB291}"/>
          </ac:spMkLst>
        </pc:spChg>
      </pc:sldChg>
      <pc:sldMasterChg chg="modSldLayout">
        <pc:chgData name="上田　隆一" userId="176e8583-1a10-4263-8bf9-cf890cd9efc3" providerId="ADAL" clId="{C033F1A0-B3AF-4B68-A2CB-25F787691103}" dt="2023-03-07T01:50:07.292" v="169" actId="1076"/>
        <pc:sldMasterMkLst>
          <pc:docMk/>
          <pc:sldMasterMk cId="967743462" sldId="2147483648"/>
        </pc:sldMasterMkLst>
        <pc:sldLayoutChg chg="addSp delSp modSp mod">
          <pc:chgData name="上田　隆一" userId="176e8583-1a10-4263-8bf9-cf890cd9efc3" providerId="ADAL" clId="{C033F1A0-B3AF-4B68-A2CB-25F787691103}" dt="2023-03-07T01:50:07.292" v="169" actId="1076"/>
          <pc:sldLayoutMkLst>
            <pc:docMk/>
            <pc:sldMasterMk cId="967743462" sldId="2147483648"/>
            <pc:sldLayoutMk cId="2059634516" sldId="2147483649"/>
          </pc:sldLayoutMkLst>
          <pc:spChg chg="del">
            <ac:chgData name="上田　隆一" userId="176e8583-1a10-4263-8bf9-cf890cd9efc3" providerId="ADAL" clId="{C033F1A0-B3AF-4B68-A2CB-25F787691103}" dt="2023-03-07T01:45:26.903" v="98" actId="478"/>
            <ac:spMkLst>
              <pc:docMk/>
              <pc:sldMasterMk cId="967743462" sldId="2147483648"/>
              <pc:sldLayoutMk cId="2059634516" sldId="2147483649"/>
              <ac:spMk id="4" creationId="{8EBCD329-E68A-8B41-8C2B-48563EE8ADD8}"/>
            </ac:spMkLst>
          </pc:spChg>
          <pc:spChg chg="del">
            <ac:chgData name="上田　隆一" userId="176e8583-1a10-4263-8bf9-cf890cd9efc3" providerId="ADAL" clId="{C033F1A0-B3AF-4B68-A2CB-25F787691103}" dt="2023-03-07T01:45:24.987" v="97" actId="478"/>
            <ac:spMkLst>
              <pc:docMk/>
              <pc:sldMasterMk cId="967743462" sldId="2147483648"/>
              <pc:sldLayoutMk cId="2059634516" sldId="2147483649"/>
              <ac:spMk id="5" creationId="{82FF4BD7-1983-1E4D-BCB3-956B998CB498}"/>
            </ac:spMkLst>
          </pc:spChg>
          <pc:spChg chg="del">
            <ac:chgData name="上田　隆一" userId="176e8583-1a10-4263-8bf9-cf890cd9efc3" providerId="ADAL" clId="{C033F1A0-B3AF-4B68-A2CB-25F787691103}" dt="2023-03-07T01:45:19.096" v="95" actId="478"/>
            <ac:spMkLst>
              <pc:docMk/>
              <pc:sldMasterMk cId="967743462" sldId="2147483648"/>
              <pc:sldLayoutMk cId="2059634516" sldId="2147483649"/>
              <ac:spMk id="6" creationId="{7A9A3617-2E87-7A48-8823-16A442FCE918}"/>
            </ac:spMkLst>
          </pc:spChg>
          <pc:picChg chg="add mod">
            <ac:chgData name="上田　隆一" userId="176e8583-1a10-4263-8bf9-cf890cd9efc3" providerId="ADAL" clId="{C033F1A0-B3AF-4B68-A2CB-25F787691103}" dt="2023-03-07T01:50:07.292" v="169" actId="1076"/>
            <ac:picMkLst>
              <pc:docMk/>
              <pc:sldMasterMk cId="967743462" sldId="2147483648"/>
              <pc:sldLayoutMk cId="2059634516" sldId="2147483649"/>
              <ac:picMk id="8" creationId="{00B6957C-396D-F5E0-65F3-254C10FAE9D7}"/>
            </ac:picMkLst>
          </pc:picChg>
        </pc:sldLayoutChg>
        <pc:sldLayoutChg chg="addSp delSp modSp mod">
          <pc:chgData name="上田　隆一" userId="176e8583-1a10-4263-8bf9-cf890cd9efc3" providerId="ADAL" clId="{C033F1A0-B3AF-4B68-A2CB-25F787691103}" dt="2023-03-07T01:49:56.670" v="168" actId="1076"/>
          <pc:sldLayoutMkLst>
            <pc:docMk/>
            <pc:sldMasterMk cId="967743462" sldId="2147483648"/>
            <pc:sldLayoutMk cId="1019612834" sldId="2147483650"/>
          </pc:sldLayoutMkLst>
          <pc:spChg chg="mod">
            <ac:chgData name="上田　隆一" userId="176e8583-1a10-4263-8bf9-cf890cd9efc3" providerId="ADAL" clId="{C033F1A0-B3AF-4B68-A2CB-25F787691103}" dt="2023-03-07T01:48:18.387" v="165" actId="1076"/>
            <ac:spMkLst>
              <pc:docMk/>
              <pc:sldMasterMk cId="967743462" sldId="2147483648"/>
              <pc:sldLayoutMk cId="1019612834" sldId="2147483650"/>
              <ac:spMk id="6" creationId="{000BC960-7990-1F4F-BCA7-C0FAD2A64354}"/>
            </ac:spMkLst>
          </pc:spChg>
          <pc:picChg chg="add del mod">
            <ac:chgData name="上田　隆一" userId="176e8583-1a10-4263-8bf9-cf890cd9efc3" providerId="ADAL" clId="{C033F1A0-B3AF-4B68-A2CB-25F787691103}" dt="2023-03-07T01:47:56.490" v="110" actId="478"/>
            <ac:picMkLst>
              <pc:docMk/>
              <pc:sldMasterMk cId="967743462" sldId="2147483648"/>
              <pc:sldLayoutMk cId="1019612834" sldId="2147483650"/>
              <ac:picMk id="8" creationId="{5AFE43CC-BEA5-8E40-7FFE-34E3D3273718}"/>
            </ac:picMkLst>
          </pc:picChg>
          <pc:picChg chg="add mod">
            <ac:chgData name="上田　隆一" userId="176e8583-1a10-4263-8bf9-cf890cd9efc3" providerId="ADAL" clId="{C033F1A0-B3AF-4B68-A2CB-25F787691103}" dt="2023-03-07T01:49:56.670" v="168" actId="1076"/>
            <ac:picMkLst>
              <pc:docMk/>
              <pc:sldMasterMk cId="967743462" sldId="2147483648"/>
              <pc:sldLayoutMk cId="1019612834" sldId="2147483650"/>
              <ac:picMk id="10" creationId="{38A5F9C4-2C7C-2433-0871-D6E12E0205D5}"/>
            </ac:picMkLst>
          </pc:picChg>
        </pc:sldLayoutChg>
      </pc:sldMasterChg>
    </pc:docChg>
  </pc:docChgLst>
  <pc:docChgLst>
    <pc:chgData name="隆一 上田" userId="176e8583-1a10-4263-8bf9-cf890cd9efc3" providerId="ADAL" clId="{EFBBE5CE-E874-46A2-BDB1-BDA2C798B27F}"/>
    <pc:docChg chg="undo custSel addSld delSld modSld sldOrd modMainMaster">
      <pc:chgData name="隆一 上田" userId="176e8583-1a10-4263-8bf9-cf890cd9efc3" providerId="ADAL" clId="{EFBBE5CE-E874-46A2-BDB1-BDA2C798B27F}" dt="2023-03-09T05:40:11.567" v="3098" actId="1076"/>
      <pc:docMkLst>
        <pc:docMk/>
      </pc:docMkLst>
      <pc:sldChg chg="modSp mod">
        <pc:chgData name="隆一 上田" userId="176e8583-1a10-4263-8bf9-cf890cd9efc3" providerId="ADAL" clId="{EFBBE5CE-E874-46A2-BDB1-BDA2C798B27F}" dt="2023-03-06T01:53:42.474" v="1" actId="20577"/>
        <pc:sldMkLst>
          <pc:docMk/>
          <pc:sldMk cId="2485502203" sldId="256"/>
        </pc:sldMkLst>
        <pc:spChg chg="mod">
          <ac:chgData name="隆一 上田" userId="176e8583-1a10-4263-8bf9-cf890cd9efc3" providerId="ADAL" clId="{EFBBE5CE-E874-46A2-BDB1-BDA2C798B27F}" dt="2023-03-06T01:53:42.474" v="1" actId="20577"/>
          <ac:spMkLst>
            <pc:docMk/>
            <pc:sldMk cId="2485502203" sldId="256"/>
            <ac:spMk id="3" creationId="{99D553EF-C000-B548-AA71-348B8517E6BD}"/>
          </ac:spMkLst>
        </pc:spChg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3726625998" sldId="284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154045439" sldId="290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115228360" sldId="300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164613972" sldId="303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3032253886" sldId="305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219430138" sldId="310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919736322" sldId="311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2242988689" sldId="334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2998321619" sldId="335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87893502" sldId="336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722718923" sldId="337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369786097" sldId="338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3598698407" sldId="339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658844408" sldId="341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2748167613" sldId="344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822236624" sldId="346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660027375" sldId="347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983620451" sldId="348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569285410" sldId="350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826421547" sldId="351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054006270" sldId="352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2067249389" sldId="353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2093269359" sldId="354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300155991" sldId="355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1251956417" sldId="356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4178170080" sldId="358"/>
        </pc:sldMkLst>
      </pc:sldChg>
      <pc:sldChg chg="del">
        <pc:chgData name="隆一 上田" userId="176e8583-1a10-4263-8bf9-cf890cd9efc3" providerId="ADAL" clId="{EFBBE5CE-E874-46A2-BDB1-BDA2C798B27F}" dt="2023-03-08T00:24:01.617" v="1932" actId="47"/>
        <pc:sldMkLst>
          <pc:docMk/>
          <pc:sldMk cId="2339086835" sldId="359"/>
        </pc:sldMkLst>
      </pc:sldChg>
      <pc:sldChg chg="addSp delSp modSp new mod">
        <pc:chgData name="隆一 上田" userId="176e8583-1a10-4263-8bf9-cf890cd9efc3" providerId="ADAL" clId="{EFBBE5CE-E874-46A2-BDB1-BDA2C798B27F}" dt="2023-03-07T23:45:49.567" v="1031" actId="1076"/>
        <pc:sldMkLst>
          <pc:docMk/>
          <pc:sldMk cId="3931186323" sldId="361"/>
        </pc:sldMkLst>
        <pc:spChg chg="mod">
          <ac:chgData name="隆一 上田" userId="176e8583-1a10-4263-8bf9-cf890cd9efc3" providerId="ADAL" clId="{EFBBE5CE-E874-46A2-BDB1-BDA2C798B27F}" dt="2023-03-07T23:24:15.776" v="414" actId="20577"/>
          <ac:spMkLst>
            <pc:docMk/>
            <pc:sldMk cId="3931186323" sldId="361"/>
            <ac:spMk id="2" creationId="{F5348C88-C517-2F68-4086-B3BC2BE78D23}"/>
          </ac:spMkLst>
        </pc:spChg>
        <pc:spChg chg="mod">
          <ac:chgData name="隆一 上田" userId="176e8583-1a10-4263-8bf9-cf890cd9efc3" providerId="ADAL" clId="{EFBBE5CE-E874-46A2-BDB1-BDA2C798B27F}" dt="2023-03-07T23:42:56.117" v="764" actId="20577"/>
          <ac:spMkLst>
            <pc:docMk/>
            <pc:sldMk cId="3931186323" sldId="361"/>
            <ac:spMk id="3" creationId="{F67D0BB9-4015-05F4-3954-CDEF6DF19403}"/>
          </ac:spMkLst>
        </pc:spChg>
        <pc:spChg chg="add del mod">
          <ac:chgData name="隆一 上田" userId="176e8583-1a10-4263-8bf9-cf890cd9efc3" providerId="ADAL" clId="{EFBBE5CE-E874-46A2-BDB1-BDA2C798B27F}" dt="2023-03-07T23:35:03.446" v="598" actId="478"/>
          <ac:spMkLst>
            <pc:docMk/>
            <pc:sldMk cId="3931186323" sldId="361"/>
            <ac:spMk id="10" creationId="{846E8280-CF2E-E709-6F6F-A4CADF5F3F55}"/>
          </ac:spMkLst>
        </pc:spChg>
        <pc:spChg chg="add del mod">
          <ac:chgData name="隆一 上田" userId="176e8583-1a10-4263-8bf9-cf890cd9efc3" providerId="ADAL" clId="{EFBBE5CE-E874-46A2-BDB1-BDA2C798B27F}" dt="2023-03-07T23:35:05.241" v="599" actId="478"/>
          <ac:spMkLst>
            <pc:docMk/>
            <pc:sldMk cId="3931186323" sldId="361"/>
            <ac:spMk id="12" creationId="{4EE29C5E-79ED-50CC-A982-E057D693E793}"/>
          </ac:spMkLst>
        </pc:spChg>
        <pc:spChg chg="add mod">
          <ac:chgData name="隆一 上田" userId="176e8583-1a10-4263-8bf9-cf890cd9efc3" providerId="ADAL" clId="{EFBBE5CE-E874-46A2-BDB1-BDA2C798B27F}" dt="2023-03-07T23:42:45.286" v="742" actId="1076"/>
          <ac:spMkLst>
            <pc:docMk/>
            <pc:sldMk cId="3931186323" sldId="361"/>
            <ac:spMk id="15" creationId="{718C5E84-78F7-4D3D-6E52-6A53A135A0BD}"/>
          </ac:spMkLst>
        </pc:spChg>
        <pc:spChg chg="add mod">
          <ac:chgData name="隆一 上田" userId="176e8583-1a10-4263-8bf9-cf890cd9efc3" providerId="ADAL" clId="{EFBBE5CE-E874-46A2-BDB1-BDA2C798B27F}" dt="2023-03-07T23:42:43.026" v="741" actId="1076"/>
          <ac:spMkLst>
            <pc:docMk/>
            <pc:sldMk cId="3931186323" sldId="361"/>
            <ac:spMk id="16" creationId="{941FF8DE-D957-54D4-75A5-1A40FE8625A2}"/>
          </ac:spMkLst>
        </pc:spChg>
        <pc:spChg chg="add mod">
          <ac:chgData name="隆一 上田" userId="176e8583-1a10-4263-8bf9-cf890cd9efc3" providerId="ADAL" clId="{EFBBE5CE-E874-46A2-BDB1-BDA2C798B27F}" dt="2023-03-07T23:42:25.880" v="734" actId="1035"/>
          <ac:spMkLst>
            <pc:docMk/>
            <pc:sldMk cId="3931186323" sldId="361"/>
            <ac:spMk id="17" creationId="{DD82974C-01AE-7498-7DCB-A16F4A37654B}"/>
          </ac:spMkLst>
        </pc:spChg>
        <pc:spChg chg="add del mod">
          <ac:chgData name="隆一 上田" userId="176e8583-1a10-4263-8bf9-cf890cd9efc3" providerId="ADAL" clId="{EFBBE5CE-E874-46A2-BDB1-BDA2C798B27F}" dt="2023-03-07T23:41:51.365" v="697" actId="478"/>
          <ac:spMkLst>
            <pc:docMk/>
            <pc:sldMk cId="3931186323" sldId="361"/>
            <ac:spMk id="22" creationId="{B4C2E566-5C62-167B-0BA3-E539CE48FB4A}"/>
          </ac:spMkLst>
        </pc:spChg>
        <pc:spChg chg="add del mod">
          <ac:chgData name="隆一 上田" userId="176e8583-1a10-4263-8bf9-cf890cd9efc3" providerId="ADAL" clId="{EFBBE5CE-E874-46A2-BDB1-BDA2C798B27F}" dt="2023-03-07T23:41:51.365" v="697" actId="478"/>
          <ac:spMkLst>
            <pc:docMk/>
            <pc:sldMk cId="3931186323" sldId="361"/>
            <ac:spMk id="23" creationId="{826F9630-7150-8A3B-8F6F-E77B607350DD}"/>
          </ac:spMkLst>
        </pc:spChg>
        <pc:spChg chg="add del mod">
          <ac:chgData name="隆一 上田" userId="176e8583-1a10-4263-8bf9-cf890cd9efc3" providerId="ADAL" clId="{EFBBE5CE-E874-46A2-BDB1-BDA2C798B27F}" dt="2023-03-07T23:41:51.365" v="697" actId="478"/>
          <ac:spMkLst>
            <pc:docMk/>
            <pc:sldMk cId="3931186323" sldId="361"/>
            <ac:spMk id="24" creationId="{84A98B1C-9269-4B72-9FF8-6304D2AC9EAF}"/>
          </ac:spMkLst>
        </pc:spChg>
        <pc:spChg chg="add del mod">
          <ac:chgData name="隆一 上田" userId="176e8583-1a10-4263-8bf9-cf890cd9efc3" providerId="ADAL" clId="{EFBBE5CE-E874-46A2-BDB1-BDA2C798B27F}" dt="2023-03-07T23:41:51.365" v="697" actId="478"/>
          <ac:spMkLst>
            <pc:docMk/>
            <pc:sldMk cId="3931186323" sldId="361"/>
            <ac:spMk id="25" creationId="{A9903218-8A68-C25F-6725-7EA409874F3A}"/>
          </ac:spMkLst>
        </pc:spChg>
        <pc:spChg chg="add del mod">
          <ac:chgData name="隆一 上田" userId="176e8583-1a10-4263-8bf9-cf890cd9efc3" providerId="ADAL" clId="{EFBBE5CE-E874-46A2-BDB1-BDA2C798B27F}" dt="2023-03-07T23:41:51.365" v="697" actId="478"/>
          <ac:spMkLst>
            <pc:docMk/>
            <pc:sldMk cId="3931186323" sldId="361"/>
            <ac:spMk id="26" creationId="{B12C7548-F67C-D479-9A1A-EC922267E30E}"/>
          </ac:spMkLst>
        </pc:spChg>
        <pc:spChg chg="add del mod">
          <ac:chgData name="隆一 上田" userId="176e8583-1a10-4263-8bf9-cf890cd9efc3" providerId="ADAL" clId="{EFBBE5CE-E874-46A2-BDB1-BDA2C798B27F}" dt="2023-03-07T23:41:51.365" v="697" actId="478"/>
          <ac:spMkLst>
            <pc:docMk/>
            <pc:sldMk cId="3931186323" sldId="361"/>
            <ac:spMk id="27" creationId="{C5B9A541-8AC3-A198-40C4-97DDCFFC9A56}"/>
          </ac:spMkLst>
        </pc:spChg>
        <pc:spChg chg="add del mod">
          <ac:chgData name="隆一 上田" userId="176e8583-1a10-4263-8bf9-cf890cd9efc3" providerId="ADAL" clId="{EFBBE5CE-E874-46A2-BDB1-BDA2C798B27F}" dt="2023-03-07T23:41:51.365" v="697" actId="478"/>
          <ac:spMkLst>
            <pc:docMk/>
            <pc:sldMk cId="3931186323" sldId="361"/>
            <ac:spMk id="28" creationId="{DE42DB07-F2E9-3991-2372-C0FB2AC8CE80}"/>
          </ac:spMkLst>
        </pc:spChg>
        <pc:spChg chg="add del mod">
          <ac:chgData name="隆一 上田" userId="176e8583-1a10-4263-8bf9-cf890cd9efc3" providerId="ADAL" clId="{EFBBE5CE-E874-46A2-BDB1-BDA2C798B27F}" dt="2023-03-07T23:41:51.365" v="697" actId="478"/>
          <ac:spMkLst>
            <pc:docMk/>
            <pc:sldMk cId="3931186323" sldId="361"/>
            <ac:spMk id="29" creationId="{913FE5E4-4353-CC49-B747-53E9CAF09F7D}"/>
          </ac:spMkLst>
        </pc:spChg>
        <pc:spChg chg="add mod">
          <ac:chgData name="隆一 上田" userId="176e8583-1a10-4263-8bf9-cf890cd9efc3" providerId="ADAL" clId="{EFBBE5CE-E874-46A2-BDB1-BDA2C798B27F}" dt="2023-03-07T23:44:09.471" v="881" actId="1076"/>
          <ac:spMkLst>
            <pc:docMk/>
            <pc:sldMk cId="3931186323" sldId="361"/>
            <ac:spMk id="33" creationId="{9B4F303E-9313-0AA2-F365-2F83D3B629E3}"/>
          </ac:spMkLst>
        </pc:spChg>
        <pc:spChg chg="add mod">
          <ac:chgData name="隆一 上田" userId="176e8583-1a10-4263-8bf9-cf890cd9efc3" providerId="ADAL" clId="{EFBBE5CE-E874-46A2-BDB1-BDA2C798B27F}" dt="2023-03-07T23:44:31.940" v="959" actId="14100"/>
          <ac:spMkLst>
            <pc:docMk/>
            <pc:sldMk cId="3931186323" sldId="361"/>
            <ac:spMk id="34" creationId="{0719A141-1B5D-9308-78A0-E0C7A0A596EF}"/>
          </ac:spMkLst>
        </pc:spChg>
        <pc:spChg chg="add mod">
          <ac:chgData name="隆一 上田" userId="176e8583-1a10-4263-8bf9-cf890cd9efc3" providerId="ADAL" clId="{EFBBE5CE-E874-46A2-BDB1-BDA2C798B27F}" dt="2023-03-07T23:45:49.567" v="1031" actId="1076"/>
          <ac:spMkLst>
            <pc:docMk/>
            <pc:sldMk cId="3931186323" sldId="361"/>
            <ac:spMk id="35" creationId="{8A1D717C-7463-F5E9-50E5-2D2698C7AC01}"/>
          </ac:spMkLst>
        </pc:spChg>
        <pc:picChg chg="add del mod">
          <ac:chgData name="隆一 上田" userId="176e8583-1a10-4263-8bf9-cf890cd9efc3" providerId="ADAL" clId="{EFBBE5CE-E874-46A2-BDB1-BDA2C798B27F}" dt="2023-03-07T23:35:00.039" v="596" actId="478"/>
          <ac:picMkLst>
            <pc:docMk/>
            <pc:sldMk cId="3931186323" sldId="361"/>
            <ac:picMk id="7" creationId="{A6985685-49DC-6057-C961-43158E2B67CA}"/>
          </ac:picMkLst>
        </pc:picChg>
        <pc:picChg chg="add del mod">
          <ac:chgData name="隆一 上田" userId="176e8583-1a10-4263-8bf9-cf890cd9efc3" providerId="ADAL" clId="{EFBBE5CE-E874-46A2-BDB1-BDA2C798B27F}" dt="2023-03-07T23:34:58.924" v="595" actId="478"/>
          <ac:picMkLst>
            <pc:docMk/>
            <pc:sldMk cId="3931186323" sldId="361"/>
            <ac:picMk id="8" creationId="{818B5AC6-88F8-EF28-0F45-81AC59CECFF0}"/>
          </ac:picMkLst>
        </pc:picChg>
        <pc:picChg chg="add mod">
          <ac:chgData name="隆一 上田" userId="176e8583-1a10-4263-8bf9-cf890cd9efc3" providerId="ADAL" clId="{EFBBE5CE-E874-46A2-BDB1-BDA2C798B27F}" dt="2023-03-07T23:42:25.880" v="734" actId="1035"/>
          <ac:picMkLst>
            <pc:docMk/>
            <pc:sldMk cId="3931186323" sldId="361"/>
            <ac:picMk id="9" creationId="{794E5B0A-CD38-8B6E-197E-6049E4C2A9B9}"/>
          </ac:picMkLst>
        </pc:picChg>
        <pc:picChg chg="add mod">
          <ac:chgData name="隆一 上田" userId="176e8583-1a10-4263-8bf9-cf890cd9efc3" providerId="ADAL" clId="{EFBBE5CE-E874-46A2-BDB1-BDA2C798B27F}" dt="2023-03-07T23:42:40.843" v="740" actId="14100"/>
          <ac:picMkLst>
            <pc:docMk/>
            <pc:sldMk cId="3931186323" sldId="361"/>
            <ac:picMk id="11" creationId="{CBCA96AE-87E2-7219-402C-CEF50A35A2B3}"/>
          </ac:picMkLst>
        </pc:picChg>
        <pc:picChg chg="add mod">
          <ac:chgData name="隆一 上田" userId="176e8583-1a10-4263-8bf9-cf890cd9efc3" providerId="ADAL" clId="{EFBBE5CE-E874-46A2-BDB1-BDA2C798B27F}" dt="2023-03-07T23:42:25.880" v="734" actId="1035"/>
          <ac:picMkLst>
            <pc:docMk/>
            <pc:sldMk cId="3931186323" sldId="361"/>
            <ac:picMk id="13" creationId="{2EFDAB70-8B53-3A08-71AA-64E0B0E8BFD1}"/>
          </ac:picMkLst>
        </pc:picChg>
        <pc:picChg chg="add del mod">
          <ac:chgData name="隆一 上田" userId="176e8583-1a10-4263-8bf9-cf890cd9efc3" providerId="ADAL" clId="{EFBBE5CE-E874-46A2-BDB1-BDA2C798B27F}" dt="2023-03-07T23:41:51.365" v="697" actId="478"/>
          <ac:picMkLst>
            <pc:docMk/>
            <pc:sldMk cId="3931186323" sldId="361"/>
            <ac:picMk id="18" creationId="{FEA42C51-34FD-0D14-36D7-3EF0838458DB}"/>
          </ac:picMkLst>
        </pc:picChg>
        <pc:picChg chg="add del mod">
          <ac:chgData name="隆一 上田" userId="176e8583-1a10-4263-8bf9-cf890cd9efc3" providerId="ADAL" clId="{EFBBE5CE-E874-46A2-BDB1-BDA2C798B27F}" dt="2023-03-07T23:41:51.365" v="697" actId="478"/>
          <ac:picMkLst>
            <pc:docMk/>
            <pc:sldMk cId="3931186323" sldId="361"/>
            <ac:picMk id="19" creationId="{1B122E01-49DE-437C-3793-024111D1D9BA}"/>
          </ac:picMkLst>
        </pc:picChg>
        <pc:picChg chg="add del mod">
          <ac:chgData name="隆一 上田" userId="176e8583-1a10-4263-8bf9-cf890cd9efc3" providerId="ADAL" clId="{EFBBE5CE-E874-46A2-BDB1-BDA2C798B27F}" dt="2023-03-07T23:41:51.365" v="697" actId="478"/>
          <ac:picMkLst>
            <pc:docMk/>
            <pc:sldMk cId="3931186323" sldId="361"/>
            <ac:picMk id="20" creationId="{C4FFE24F-1E50-2170-C2E6-EA75C3326981}"/>
          </ac:picMkLst>
        </pc:picChg>
        <pc:picChg chg="add del mod">
          <ac:chgData name="隆一 上田" userId="176e8583-1a10-4263-8bf9-cf890cd9efc3" providerId="ADAL" clId="{EFBBE5CE-E874-46A2-BDB1-BDA2C798B27F}" dt="2023-03-07T23:41:51.365" v="697" actId="478"/>
          <ac:picMkLst>
            <pc:docMk/>
            <pc:sldMk cId="3931186323" sldId="361"/>
            <ac:picMk id="21" creationId="{C37D7DC8-9039-4E0A-0F51-EE82AED35C78}"/>
          </ac:picMkLst>
        </pc:picChg>
        <pc:picChg chg="add mod">
          <ac:chgData name="隆一 上田" userId="176e8583-1a10-4263-8bf9-cf890cd9efc3" providerId="ADAL" clId="{EFBBE5CE-E874-46A2-BDB1-BDA2C798B27F}" dt="2023-03-07T23:43:11.563" v="770" actId="1076"/>
          <ac:picMkLst>
            <pc:docMk/>
            <pc:sldMk cId="3931186323" sldId="361"/>
            <ac:picMk id="30" creationId="{242BCD17-70D7-979D-A607-31CAAEF4891B}"/>
          </ac:picMkLst>
        </pc:picChg>
        <pc:picChg chg="add mod">
          <ac:chgData name="隆一 上田" userId="176e8583-1a10-4263-8bf9-cf890cd9efc3" providerId="ADAL" clId="{EFBBE5CE-E874-46A2-BDB1-BDA2C798B27F}" dt="2023-03-07T23:44:33.970" v="960" actId="1076"/>
          <ac:picMkLst>
            <pc:docMk/>
            <pc:sldMk cId="3931186323" sldId="361"/>
            <ac:picMk id="31" creationId="{4812F2CB-522D-558F-0184-A6138FC43637}"/>
          </ac:picMkLst>
        </pc:picChg>
        <pc:picChg chg="add mod">
          <ac:chgData name="隆一 上田" userId="176e8583-1a10-4263-8bf9-cf890cd9efc3" providerId="ADAL" clId="{EFBBE5CE-E874-46A2-BDB1-BDA2C798B27F}" dt="2023-03-07T23:45:13.051" v="961" actId="1076"/>
          <ac:picMkLst>
            <pc:docMk/>
            <pc:sldMk cId="3931186323" sldId="361"/>
            <ac:picMk id="32" creationId="{2F34C70F-F545-2273-3A9B-9E91F7D06B4B}"/>
          </ac:picMkLst>
        </pc:picChg>
      </pc:sldChg>
      <pc:sldChg chg="addSp delSp modSp add mod chgLayout">
        <pc:chgData name="隆一 上田" userId="176e8583-1a10-4263-8bf9-cf890cd9efc3" providerId="ADAL" clId="{EFBBE5CE-E874-46A2-BDB1-BDA2C798B27F}" dt="2023-03-07T23:23:58.203" v="385" actId="1076"/>
        <pc:sldMkLst>
          <pc:docMk/>
          <pc:sldMk cId="1151218578" sldId="362"/>
        </pc:sldMkLst>
        <pc:spChg chg="mod ord">
          <ac:chgData name="隆一 上田" userId="176e8583-1a10-4263-8bf9-cf890cd9efc3" providerId="ADAL" clId="{EFBBE5CE-E874-46A2-BDB1-BDA2C798B27F}" dt="2023-03-07T23:23:58.203" v="385" actId="1076"/>
          <ac:spMkLst>
            <pc:docMk/>
            <pc:sldMk cId="1151218578" sldId="362"/>
            <ac:spMk id="2" creationId="{A72F225D-9116-4EB4-959B-2AC4DE127B3A}"/>
          </ac:spMkLst>
        </pc:spChg>
        <pc:spChg chg="del mod">
          <ac:chgData name="隆一 上田" userId="176e8583-1a10-4263-8bf9-cf890cd9efc3" providerId="ADAL" clId="{EFBBE5CE-E874-46A2-BDB1-BDA2C798B27F}" dt="2023-03-07T23:20:08.074" v="146" actId="700"/>
          <ac:spMkLst>
            <pc:docMk/>
            <pc:sldMk cId="1151218578" sldId="362"/>
            <ac:spMk id="3" creationId="{4FC9F922-C002-43F3-8919-B496F0F920D2}"/>
          </ac:spMkLst>
        </pc:spChg>
        <pc:spChg chg="mod ord">
          <ac:chgData name="隆一 上田" userId="176e8583-1a10-4263-8bf9-cf890cd9efc3" providerId="ADAL" clId="{EFBBE5CE-E874-46A2-BDB1-BDA2C798B27F}" dt="2023-03-07T23:20:08.074" v="146" actId="700"/>
          <ac:spMkLst>
            <pc:docMk/>
            <pc:sldMk cId="1151218578" sldId="362"/>
            <ac:spMk id="4" creationId="{276CB315-E70D-453C-B24C-65A78B7CD626}"/>
          </ac:spMkLst>
        </pc:spChg>
        <pc:spChg chg="mod ord">
          <ac:chgData name="隆一 上田" userId="176e8583-1a10-4263-8bf9-cf890cd9efc3" providerId="ADAL" clId="{EFBBE5CE-E874-46A2-BDB1-BDA2C798B27F}" dt="2023-03-07T23:20:08.074" v="146" actId="700"/>
          <ac:spMkLst>
            <pc:docMk/>
            <pc:sldMk cId="1151218578" sldId="362"/>
            <ac:spMk id="5" creationId="{2DC2B06F-85BB-4EFA-A9F9-985CD7ACEDF5}"/>
          </ac:spMkLst>
        </pc:spChg>
        <pc:spChg chg="mod ord">
          <ac:chgData name="隆一 上田" userId="176e8583-1a10-4263-8bf9-cf890cd9efc3" providerId="ADAL" clId="{EFBBE5CE-E874-46A2-BDB1-BDA2C798B27F}" dt="2023-03-07T23:20:08.074" v="146" actId="700"/>
          <ac:spMkLst>
            <pc:docMk/>
            <pc:sldMk cId="1151218578" sldId="362"/>
            <ac:spMk id="6" creationId="{DBA8BC9C-FF39-44E5-89BE-6CC2819141CC}"/>
          </ac:spMkLst>
        </pc:spChg>
        <pc:spChg chg="mod">
          <ac:chgData name="隆一 上田" userId="176e8583-1a10-4263-8bf9-cf890cd9efc3" providerId="ADAL" clId="{EFBBE5CE-E874-46A2-BDB1-BDA2C798B27F}" dt="2023-03-07T23:22:08.251" v="295" actId="1036"/>
          <ac:spMkLst>
            <pc:docMk/>
            <pc:sldMk cId="1151218578" sldId="362"/>
            <ac:spMk id="9" creationId="{75B946AF-C024-4BB9-AF6E-81DE772EB124}"/>
          </ac:spMkLst>
        </pc:spChg>
        <pc:spChg chg="mod">
          <ac:chgData name="隆一 上田" userId="176e8583-1a10-4263-8bf9-cf890cd9efc3" providerId="ADAL" clId="{EFBBE5CE-E874-46A2-BDB1-BDA2C798B27F}" dt="2023-03-07T23:22:13.664" v="306" actId="1035"/>
          <ac:spMkLst>
            <pc:docMk/>
            <pc:sldMk cId="1151218578" sldId="362"/>
            <ac:spMk id="13" creationId="{3BBE3659-8484-4EF0-AB6F-21B21D5C1BB0}"/>
          </ac:spMkLst>
        </pc:spChg>
        <pc:spChg chg="add mod ord">
          <ac:chgData name="隆一 上田" userId="176e8583-1a10-4263-8bf9-cf890cd9efc3" providerId="ADAL" clId="{EFBBE5CE-E874-46A2-BDB1-BDA2C798B27F}" dt="2023-03-07T23:20:08.074" v="146" actId="700"/>
          <ac:spMkLst>
            <pc:docMk/>
            <pc:sldMk cId="1151218578" sldId="362"/>
            <ac:spMk id="15" creationId="{4F09DF99-9D7C-6E5D-D89C-411D4295F473}"/>
          </ac:spMkLst>
        </pc:spChg>
        <pc:spChg chg="mod">
          <ac:chgData name="隆一 上田" userId="176e8583-1a10-4263-8bf9-cf890cd9efc3" providerId="ADAL" clId="{EFBBE5CE-E874-46A2-BDB1-BDA2C798B27F}" dt="2023-03-07T23:18:42.820" v="141" actId="1035"/>
          <ac:spMkLst>
            <pc:docMk/>
            <pc:sldMk cId="1151218578" sldId="362"/>
            <ac:spMk id="16" creationId="{AF51FE10-C2D6-4DDE-8263-BC0F8F9A91CE}"/>
          </ac:spMkLst>
        </pc:spChg>
        <pc:spChg chg="add mod">
          <ac:chgData name="隆一 上田" userId="176e8583-1a10-4263-8bf9-cf890cd9efc3" providerId="ADAL" clId="{EFBBE5CE-E874-46A2-BDB1-BDA2C798B27F}" dt="2023-03-07T23:21:38.588" v="267" actId="20577"/>
          <ac:spMkLst>
            <pc:docMk/>
            <pc:sldMk cId="1151218578" sldId="362"/>
            <ac:spMk id="17" creationId="{6FAEB289-7473-A68B-E015-36E11AE63008}"/>
          </ac:spMkLst>
        </pc:spChg>
        <pc:picChg chg="mod">
          <ac:chgData name="隆一 上田" userId="176e8583-1a10-4263-8bf9-cf890cd9efc3" providerId="ADAL" clId="{EFBBE5CE-E874-46A2-BDB1-BDA2C798B27F}" dt="2023-03-07T23:22:08.251" v="295" actId="1036"/>
          <ac:picMkLst>
            <pc:docMk/>
            <pc:sldMk cId="1151218578" sldId="362"/>
            <ac:picMk id="7" creationId="{2DC00673-6BB2-4045-A71C-5E17F0814925}"/>
          </ac:picMkLst>
        </pc:picChg>
        <pc:picChg chg="mod">
          <ac:chgData name="隆一 上田" userId="176e8583-1a10-4263-8bf9-cf890cd9efc3" providerId="ADAL" clId="{EFBBE5CE-E874-46A2-BDB1-BDA2C798B27F}" dt="2023-03-07T23:22:08.251" v="295" actId="1036"/>
          <ac:picMkLst>
            <pc:docMk/>
            <pc:sldMk cId="1151218578" sldId="362"/>
            <ac:picMk id="8" creationId="{BDF56B91-58CF-4092-94BF-0A228071BCF3}"/>
          </ac:picMkLst>
        </pc:picChg>
        <pc:picChg chg="add del mod">
          <ac:chgData name="隆一 上田" userId="176e8583-1a10-4263-8bf9-cf890cd9efc3" providerId="ADAL" clId="{EFBBE5CE-E874-46A2-BDB1-BDA2C798B27F}" dt="2023-03-07T23:18:00.473" v="111" actId="478"/>
          <ac:picMkLst>
            <pc:docMk/>
            <pc:sldMk cId="1151218578" sldId="362"/>
            <ac:picMk id="10" creationId="{F3BD90DF-FFC5-B732-5D63-EC045E86AF1E}"/>
          </ac:picMkLst>
        </pc:picChg>
        <pc:picChg chg="add del mod">
          <ac:chgData name="隆一 上田" userId="176e8583-1a10-4263-8bf9-cf890cd9efc3" providerId="ADAL" clId="{EFBBE5CE-E874-46A2-BDB1-BDA2C798B27F}" dt="2023-03-07T23:18:02.704" v="112" actId="478"/>
          <ac:picMkLst>
            <pc:docMk/>
            <pc:sldMk cId="1151218578" sldId="362"/>
            <ac:picMk id="11" creationId="{416F5629-B65B-945E-17CF-325695A99AE7}"/>
          </ac:picMkLst>
        </pc:picChg>
        <pc:picChg chg="add mod">
          <ac:chgData name="隆一 上田" userId="176e8583-1a10-4263-8bf9-cf890cd9efc3" providerId="ADAL" clId="{EFBBE5CE-E874-46A2-BDB1-BDA2C798B27F}" dt="2023-03-07T23:18:52.195" v="142" actId="14100"/>
          <ac:picMkLst>
            <pc:docMk/>
            <pc:sldMk cId="1151218578" sldId="362"/>
            <ac:picMk id="12" creationId="{0F219A3C-022B-D3AE-0084-0A96BBAE077A}"/>
          </ac:picMkLst>
        </pc:picChg>
        <pc:picChg chg="add mod">
          <ac:chgData name="隆一 上田" userId="176e8583-1a10-4263-8bf9-cf890cd9efc3" providerId="ADAL" clId="{EFBBE5CE-E874-46A2-BDB1-BDA2C798B27F}" dt="2023-03-07T23:19:01.730" v="144" actId="14100"/>
          <ac:picMkLst>
            <pc:docMk/>
            <pc:sldMk cId="1151218578" sldId="362"/>
            <ac:picMk id="14" creationId="{63A48CC1-8259-EC3C-3AED-B1472E930D4A}"/>
          </ac:picMkLst>
        </pc:picChg>
        <pc:picChg chg="mod">
          <ac:chgData name="隆一 上田" userId="176e8583-1a10-4263-8bf9-cf890cd9efc3" providerId="ADAL" clId="{EFBBE5CE-E874-46A2-BDB1-BDA2C798B27F}" dt="2023-03-07T23:18:42.820" v="141" actId="1035"/>
          <ac:picMkLst>
            <pc:docMk/>
            <pc:sldMk cId="1151218578" sldId="362"/>
            <ac:picMk id="22" creationId="{87CC5E23-F23D-4182-8C93-929053A5B6C3}"/>
          </ac:picMkLst>
        </pc:picChg>
        <pc:picChg chg="mod">
          <ac:chgData name="隆一 上田" userId="176e8583-1a10-4263-8bf9-cf890cd9efc3" providerId="ADAL" clId="{EFBBE5CE-E874-46A2-BDB1-BDA2C798B27F}" dt="2023-03-07T23:18:42.820" v="141" actId="1035"/>
          <ac:picMkLst>
            <pc:docMk/>
            <pc:sldMk cId="1151218578" sldId="362"/>
            <ac:picMk id="24" creationId="{D9E9030A-4F60-46F0-984E-9FC1FB7E158D}"/>
          </ac:picMkLst>
        </pc:picChg>
        <pc:picChg chg="del">
          <ac:chgData name="隆一 上田" userId="176e8583-1a10-4263-8bf9-cf890cd9efc3" providerId="ADAL" clId="{EFBBE5CE-E874-46A2-BDB1-BDA2C798B27F}" dt="2023-03-07T23:13:36.890" v="5" actId="478"/>
          <ac:picMkLst>
            <pc:docMk/>
            <pc:sldMk cId="1151218578" sldId="362"/>
            <ac:picMk id="26" creationId="{776BA925-AAAF-4F2C-A30F-8AE8D567AF1F}"/>
          </ac:picMkLst>
        </pc:picChg>
        <pc:picChg chg="del">
          <ac:chgData name="隆一 上田" userId="176e8583-1a10-4263-8bf9-cf890cd9efc3" providerId="ADAL" clId="{EFBBE5CE-E874-46A2-BDB1-BDA2C798B27F}" dt="2023-03-07T23:13:38.609" v="6" actId="478"/>
          <ac:picMkLst>
            <pc:docMk/>
            <pc:sldMk cId="1151218578" sldId="362"/>
            <ac:picMk id="28" creationId="{49644E73-5950-4037-BA24-6F968D05C7D4}"/>
          </ac:picMkLst>
        </pc:picChg>
        <pc:picChg chg="del">
          <ac:chgData name="隆一 上田" userId="176e8583-1a10-4263-8bf9-cf890cd9efc3" providerId="ADAL" clId="{EFBBE5CE-E874-46A2-BDB1-BDA2C798B27F}" dt="2023-03-07T23:14:47.512" v="9" actId="478"/>
          <ac:picMkLst>
            <pc:docMk/>
            <pc:sldMk cId="1151218578" sldId="362"/>
            <ac:picMk id="30" creationId="{25A6A320-E1A2-415C-B3C2-C694E1FE9FE8}"/>
          </ac:picMkLst>
        </pc:picChg>
        <pc:picChg chg="del">
          <ac:chgData name="隆一 上田" userId="176e8583-1a10-4263-8bf9-cf890cd9efc3" providerId="ADAL" clId="{EFBBE5CE-E874-46A2-BDB1-BDA2C798B27F}" dt="2023-03-07T23:14:47.512" v="9" actId="478"/>
          <ac:picMkLst>
            <pc:docMk/>
            <pc:sldMk cId="1151218578" sldId="362"/>
            <ac:picMk id="32" creationId="{82058E38-8528-4D3D-8926-DB71E35DB5E9}"/>
          </ac:picMkLst>
        </pc:picChg>
        <pc:picChg chg="mod">
          <ac:chgData name="隆一 上田" userId="176e8583-1a10-4263-8bf9-cf890cd9efc3" providerId="ADAL" clId="{EFBBE5CE-E874-46A2-BDB1-BDA2C798B27F}" dt="2023-03-07T23:22:13.664" v="306" actId="1035"/>
          <ac:picMkLst>
            <pc:docMk/>
            <pc:sldMk cId="1151218578" sldId="362"/>
            <ac:picMk id="33" creationId="{40ADA309-45DF-4173-9503-ABE28A0534AB}"/>
          </ac:picMkLst>
        </pc:picChg>
        <pc:picChg chg="del">
          <ac:chgData name="隆一 上田" userId="176e8583-1a10-4263-8bf9-cf890cd9efc3" providerId="ADAL" clId="{EFBBE5CE-E874-46A2-BDB1-BDA2C798B27F}" dt="2023-03-07T23:13:40.320" v="7" actId="478"/>
          <ac:picMkLst>
            <pc:docMk/>
            <pc:sldMk cId="1151218578" sldId="362"/>
            <ac:picMk id="34" creationId="{D085D637-28DF-4FE6-8D60-1C5B9B7DE226}"/>
          </ac:picMkLst>
        </pc:picChg>
        <pc:picChg chg="mod">
          <ac:chgData name="隆一 上田" userId="176e8583-1a10-4263-8bf9-cf890cd9efc3" providerId="ADAL" clId="{EFBBE5CE-E874-46A2-BDB1-BDA2C798B27F}" dt="2023-03-07T23:22:13.664" v="306" actId="1035"/>
          <ac:picMkLst>
            <pc:docMk/>
            <pc:sldMk cId="1151218578" sldId="362"/>
            <ac:picMk id="35" creationId="{A80030C1-66AE-422B-BFCA-E757FBB43AF0}"/>
          </ac:picMkLst>
        </pc:picChg>
      </pc:sldChg>
      <pc:sldChg chg="addSp delSp modSp new mod">
        <pc:chgData name="隆一 上田" userId="176e8583-1a10-4263-8bf9-cf890cd9efc3" providerId="ADAL" clId="{EFBBE5CE-E874-46A2-BDB1-BDA2C798B27F}" dt="2023-03-08T00:09:44.067" v="1385" actId="20577"/>
        <pc:sldMkLst>
          <pc:docMk/>
          <pc:sldMk cId="4186595987" sldId="363"/>
        </pc:sldMkLst>
        <pc:spChg chg="mod">
          <ac:chgData name="隆一 上田" userId="176e8583-1a10-4263-8bf9-cf890cd9efc3" providerId="ADAL" clId="{EFBBE5CE-E874-46A2-BDB1-BDA2C798B27F}" dt="2023-03-07T23:59:25.248" v="1051"/>
          <ac:spMkLst>
            <pc:docMk/>
            <pc:sldMk cId="4186595987" sldId="363"/>
            <ac:spMk id="2" creationId="{3242BB9C-D1D6-B22D-D5CC-3D45586F9A1B}"/>
          </ac:spMkLst>
        </pc:spChg>
        <pc:spChg chg="mod">
          <ac:chgData name="隆一 上田" userId="176e8583-1a10-4263-8bf9-cf890cd9efc3" providerId="ADAL" clId="{EFBBE5CE-E874-46A2-BDB1-BDA2C798B27F}" dt="2023-03-08T00:09:44.067" v="1385" actId="20577"/>
          <ac:spMkLst>
            <pc:docMk/>
            <pc:sldMk cId="4186595987" sldId="363"/>
            <ac:spMk id="3" creationId="{4CF6E915-08AE-3F55-4C00-D55A752DDEB7}"/>
          </ac:spMkLst>
        </pc:spChg>
        <pc:grpChg chg="add mod">
          <ac:chgData name="隆一 上田" userId="176e8583-1a10-4263-8bf9-cf890cd9efc3" providerId="ADAL" clId="{EFBBE5CE-E874-46A2-BDB1-BDA2C798B27F}" dt="2023-03-07T23:59:28.144" v="1052" actId="1076"/>
          <ac:grpSpMkLst>
            <pc:docMk/>
            <pc:sldMk cId="4186595987" sldId="363"/>
            <ac:grpSpMk id="16" creationId="{526A0C3C-586E-E6BA-9DD6-EE6CB7714473}"/>
          </ac:grpSpMkLst>
        </pc:grpChg>
        <pc:picChg chg="add mod">
          <ac:chgData name="隆一 上田" userId="176e8583-1a10-4263-8bf9-cf890cd9efc3" providerId="ADAL" clId="{EFBBE5CE-E874-46A2-BDB1-BDA2C798B27F}" dt="2023-03-07T23:50:33.143" v="1041" actId="164"/>
          <ac:picMkLst>
            <pc:docMk/>
            <pc:sldMk cId="4186595987" sldId="363"/>
            <ac:picMk id="7" creationId="{A6D9B29C-C6A5-DCB5-5137-43BF786741F4}"/>
          </ac:picMkLst>
        </pc:picChg>
        <pc:picChg chg="add mod">
          <ac:chgData name="隆一 上田" userId="176e8583-1a10-4263-8bf9-cf890cd9efc3" providerId="ADAL" clId="{EFBBE5CE-E874-46A2-BDB1-BDA2C798B27F}" dt="2023-03-07T23:50:33.143" v="1041" actId="164"/>
          <ac:picMkLst>
            <pc:docMk/>
            <pc:sldMk cId="4186595987" sldId="363"/>
            <ac:picMk id="8" creationId="{786913FC-6839-6161-9F30-ED4BBFEF2C5A}"/>
          </ac:picMkLst>
        </pc:picChg>
        <pc:picChg chg="add mod">
          <ac:chgData name="隆一 上田" userId="176e8583-1a10-4263-8bf9-cf890cd9efc3" providerId="ADAL" clId="{EFBBE5CE-E874-46A2-BDB1-BDA2C798B27F}" dt="2023-03-07T23:50:33.143" v="1041" actId="164"/>
          <ac:picMkLst>
            <pc:docMk/>
            <pc:sldMk cId="4186595987" sldId="363"/>
            <ac:picMk id="9" creationId="{9317C831-2C89-31D4-66A5-D9F9123C08D3}"/>
          </ac:picMkLst>
        </pc:picChg>
        <pc:picChg chg="add mod">
          <ac:chgData name="隆一 上田" userId="176e8583-1a10-4263-8bf9-cf890cd9efc3" providerId="ADAL" clId="{EFBBE5CE-E874-46A2-BDB1-BDA2C798B27F}" dt="2023-03-07T23:50:33.143" v="1041" actId="164"/>
          <ac:picMkLst>
            <pc:docMk/>
            <pc:sldMk cId="4186595987" sldId="363"/>
            <ac:picMk id="10" creationId="{05930A6B-45F1-AC5E-AFE9-52BAF1F391FE}"/>
          </ac:picMkLst>
        </pc:picChg>
        <pc:picChg chg="add mod">
          <ac:chgData name="隆一 上田" userId="176e8583-1a10-4263-8bf9-cf890cd9efc3" providerId="ADAL" clId="{EFBBE5CE-E874-46A2-BDB1-BDA2C798B27F}" dt="2023-03-07T23:50:33.143" v="1041" actId="164"/>
          <ac:picMkLst>
            <pc:docMk/>
            <pc:sldMk cId="4186595987" sldId="363"/>
            <ac:picMk id="11" creationId="{C5FB17B1-8D9F-1744-3337-08BA483E7D5D}"/>
          </ac:picMkLst>
        </pc:picChg>
        <pc:picChg chg="add mod">
          <ac:chgData name="隆一 上田" userId="176e8583-1a10-4263-8bf9-cf890cd9efc3" providerId="ADAL" clId="{EFBBE5CE-E874-46A2-BDB1-BDA2C798B27F}" dt="2023-03-07T23:50:33.143" v="1041" actId="164"/>
          <ac:picMkLst>
            <pc:docMk/>
            <pc:sldMk cId="4186595987" sldId="363"/>
            <ac:picMk id="12" creationId="{645E4357-059F-E41F-FA83-0C291E3828CB}"/>
          </ac:picMkLst>
        </pc:picChg>
        <pc:picChg chg="add mod">
          <ac:chgData name="隆一 上田" userId="176e8583-1a10-4263-8bf9-cf890cd9efc3" providerId="ADAL" clId="{EFBBE5CE-E874-46A2-BDB1-BDA2C798B27F}" dt="2023-03-07T23:50:33.143" v="1041" actId="164"/>
          <ac:picMkLst>
            <pc:docMk/>
            <pc:sldMk cId="4186595987" sldId="363"/>
            <ac:picMk id="13" creationId="{5445390D-C0A4-BA9B-BB8B-872876A3B762}"/>
          </ac:picMkLst>
        </pc:picChg>
        <pc:picChg chg="add mod">
          <ac:chgData name="隆一 上田" userId="176e8583-1a10-4263-8bf9-cf890cd9efc3" providerId="ADAL" clId="{EFBBE5CE-E874-46A2-BDB1-BDA2C798B27F}" dt="2023-03-07T23:50:33.143" v="1041" actId="164"/>
          <ac:picMkLst>
            <pc:docMk/>
            <pc:sldMk cId="4186595987" sldId="363"/>
            <ac:picMk id="14" creationId="{19109CD6-581B-6A5F-62D2-89FEDF755358}"/>
          </ac:picMkLst>
        </pc:picChg>
        <pc:picChg chg="add mod">
          <ac:chgData name="隆一 上田" userId="176e8583-1a10-4263-8bf9-cf890cd9efc3" providerId="ADAL" clId="{EFBBE5CE-E874-46A2-BDB1-BDA2C798B27F}" dt="2023-03-07T23:50:33.143" v="1041" actId="164"/>
          <ac:picMkLst>
            <pc:docMk/>
            <pc:sldMk cId="4186595987" sldId="363"/>
            <ac:picMk id="15" creationId="{468273DF-3EC7-9EA1-F788-DFF38D53C9AF}"/>
          </ac:picMkLst>
        </pc:picChg>
        <pc:picChg chg="add del mod">
          <ac:chgData name="隆一 上田" userId="176e8583-1a10-4263-8bf9-cf890cd9efc3" providerId="ADAL" clId="{EFBBE5CE-E874-46A2-BDB1-BDA2C798B27F}" dt="2023-03-07T23:59:19.163" v="1050"/>
          <ac:picMkLst>
            <pc:docMk/>
            <pc:sldMk cId="4186595987" sldId="363"/>
            <ac:picMk id="17" creationId="{73432EBC-7181-9CCC-3409-D9EA0B1FC141}"/>
          </ac:picMkLst>
        </pc:picChg>
        <pc:picChg chg="add del mod">
          <ac:chgData name="隆一 上田" userId="176e8583-1a10-4263-8bf9-cf890cd9efc3" providerId="ADAL" clId="{EFBBE5CE-E874-46A2-BDB1-BDA2C798B27F}" dt="2023-03-07T23:59:19.163" v="1050"/>
          <ac:picMkLst>
            <pc:docMk/>
            <pc:sldMk cId="4186595987" sldId="363"/>
            <ac:picMk id="18" creationId="{AEABB12E-DC17-82EE-C3D8-E17359F0E092}"/>
          </ac:picMkLst>
        </pc:picChg>
        <pc:picChg chg="add del mod">
          <ac:chgData name="隆一 上田" userId="176e8583-1a10-4263-8bf9-cf890cd9efc3" providerId="ADAL" clId="{EFBBE5CE-E874-46A2-BDB1-BDA2C798B27F}" dt="2023-03-07T23:59:19.163" v="1050"/>
          <ac:picMkLst>
            <pc:docMk/>
            <pc:sldMk cId="4186595987" sldId="363"/>
            <ac:picMk id="19" creationId="{5452D011-C2FE-60B0-5701-B67EC46E79F9}"/>
          </ac:picMkLst>
        </pc:picChg>
        <pc:picChg chg="add del mod">
          <ac:chgData name="隆一 上田" userId="176e8583-1a10-4263-8bf9-cf890cd9efc3" providerId="ADAL" clId="{EFBBE5CE-E874-46A2-BDB1-BDA2C798B27F}" dt="2023-03-07T23:59:19.163" v="1050"/>
          <ac:picMkLst>
            <pc:docMk/>
            <pc:sldMk cId="4186595987" sldId="363"/>
            <ac:picMk id="20" creationId="{49FED201-9180-DAEE-C264-350830584ACD}"/>
          </ac:picMkLst>
        </pc:picChg>
        <pc:picChg chg="add del mod">
          <ac:chgData name="隆一 上田" userId="176e8583-1a10-4263-8bf9-cf890cd9efc3" providerId="ADAL" clId="{EFBBE5CE-E874-46A2-BDB1-BDA2C798B27F}" dt="2023-03-07T23:59:19.163" v="1050"/>
          <ac:picMkLst>
            <pc:docMk/>
            <pc:sldMk cId="4186595987" sldId="363"/>
            <ac:picMk id="21" creationId="{6DECD1CC-2317-DB28-2D2E-7FC6066F3999}"/>
          </ac:picMkLst>
        </pc:picChg>
        <pc:picChg chg="add del mod">
          <ac:chgData name="隆一 上田" userId="176e8583-1a10-4263-8bf9-cf890cd9efc3" providerId="ADAL" clId="{EFBBE5CE-E874-46A2-BDB1-BDA2C798B27F}" dt="2023-03-07T23:59:19.163" v="1050"/>
          <ac:picMkLst>
            <pc:docMk/>
            <pc:sldMk cId="4186595987" sldId="363"/>
            <ac:picMk id="22" creationId="{1E2F7C76-87C5-5678-FD73-EB3F77AC9B80}"/>
          </ac:picMkLst>
        </pc:picChg>
        <pc:picChg chg="add del mod">
          <ac:chgData name="隆一 上田" userId="176e8583-1a10-4263-8bf9-cf890cd9efc3" providerId="ADAL" clId="{EFBBE5CE-E874-46A2-BDB1-BDA2C798B27F}" dt="2023-03-07T23:59:19.163" v="1050"/>
          <ac:picMkLst>
            <pc:docMk/>
            <pc:sldMk cId="4186595987" sldId="363"/>
            <ac:picMk id="23" creationId="{DD42FBD1-06CB-C71E-ACAF-31E39577BAB2}"/>
          </ac:picMkLst>
        </pc:picChg>
        <pc:picChg chg="add del mod">
          <ac:chgData name="隆一 上田" userId="176e8583-1a10-4263-8bf9-cf890cd9efc3" providerId="ADAL" clId="{EFBBE5CE-E874-46A2-BDB1-BDA2C798B27F}" dt="2023-03-07T23:59:19.163" v="1050"/>
          <ac:picMkLst>
            <pc:docMk/>
            <pc:sldMk cId="4186595987" sldId="363"/>
            <ac:picMk id="24" creationId="{896D6B37-204A-032A-E85F-A686EF5043B3}"/>
          </ac:picMkLst>
        </pc:picChg>
        <pc:picChg chg="add del mod">
          <ac:chgData name="隆一 上田" userId="176e8583-1a10-4263-8bf9-cf890cd9efc3" providerId="ADAL" clId="{EFBBE5CE-E874-46A2-BDB1-BDA2C798B27F}" dt="2023-03-07T23:59:19.163" v="1050"/>
          <ac:picMkLst>
            <pc:docMk/>
            <pc:sldMk cId="4186595987" sldId="363"/>
            <ac:picMk id="25" creationId="{47375B6A-ACCB-9116-73EA-D91F67916E73}"/>
          </ac:picMkLst>
        </pc:picChg>
      </pc:sldChg>
      <pc:sldChg chg="addSp delSp modSp new mod">
        <pc:chgData name="隆一 上田" userId="176e8583-1a10-4263-8bf9-cf890cd9efc3" providerId="ADAL" clId="{EFBBE5CE-E874-46A2-BDB1-BDA2C798B27F}" dt="2023-03-08T00:23:02.189" v="1931" actId="1037"/>
        <pc:sldMkLst>
          <pc:docMk/>
          <pc:sldMk cId="2122748734" sldId="364"/>
        </pc:sldMkLst>
        <pc:spChg chg="mod">
          <ac:chgData name="隆一 上田" userId="176e8583-1a10-4263-8bf9-cf890cd9efc3" providerId="ADAL" clId="{EFBBE5CE-E874-46A2-BDB1-BDA2C798B27F}" dt="2023-03-08T00:11:48.357" v="1387"/>
          <ac:spMkLst>
            <pc:docMk/>
            <pc:sldMk cId="2122748734" sldId="364"/>
            <ac:spMk id="2" creationId="{372CF0C5-FC84-A4BC-3B94-0910B45A9E8D}"/>
          </ac:spMkLst>
        </pc:spChg>
        <pc:spChg chg="mod">
          <ac:chgData name="隆一 上田" userId="176e8583-1a10-4263-8bf9-cf890cd9efc3" providerId="ADAL" clId="{EFBBE5CE-E874-46A2-BDB1-BDA2C798B27F}" dt="2023-03-08T00:22:55.981" v="1919" actId="1076"/>
          <ac:spMkLst>
            <pc:docMk/>
            <pc:sldMk cId="2122748734" sldId="364"/>
            <ac:spMk id="3" creationId="{1CA37121-7E5F-763C-B967-5D651DD04F4A}"/>
          </ac:spMkLst>
        </pc:spChg>
        <pc:spChg chg="mod">
          <ac:chgData name="隆一 上田" userId="176e8583-1a10-4263-8bf9-cf890cd9efc3" providerId="ADAL" clId="{EFBBE5CE-E874-46A2-BDB1-BDA2C798B27F}" dt="2023-03-08T00:17:22.523" v="1674"/>
          <ac:spMkLst>
            <pc:docMk/>
            <pc:sldMk cId="2122748734" sldId="364"/>
            <ac:spMk id="10" creationId="{5EDA6188-2961-47F6-B404-C20F43BCE51D}"/>
          </ac:spMkLst>
        </pc:spChg>
        <pc:spChg chg="mod">
          <ac:chgData name="隆一 上田" userId="176e8583-1a10-4263-8bf9-cf890cd9efc3" providerId="ADAL" clId="{EFBBE5CE-E874-46A2-BDB1-BDA2C798B27F}" dt="2023-03-08T00:17:22.523" v="1674"/>
          <ac:spMkLst>
            <pc:docMk/>
            <pc:sldMk cId="2122748734" sldId="364"/>
            <ac:spMk id="12" creationId="{EE538187-421C-AA63-7AC4-A8E367AFD1D7}"/>
          </ac:spMkLst>
        </pc:spChg>
        <pc:spChg chg="mod">
          <ac:chgData name="隆一 上田" userId="176e8583-1a10-4263-8bf9-cf890cd9efc3" providerId="ADAL" clId="{EFBBE5CE-E874-46A2-BDB1-BDA2C798B27F}" dt="2023-03-08T00:17:22.523" v="1674"/>
          <ac:spMkLst>
            <pc:docMk/>
            <pc:sldMk cId="2122748734" sldId="364"/>
            <ac:spMk id="14" creationId="{7893FCA5-AEC7-28C4-1DD5-A3B5E97F332F}"/>
          </ac:spMkLst>
        </pc:spChg>
        <pc:grpChg chg="add del mod">
          <ac:chgData name="隆一 上田" userId="176e8583-1a10-4263-8bf9-cf890cd9efc3" providerId="ADAL" clId="{EFBBE5CE-E874-46A2-BDB1-BDA2C798B27F}" dt="2023-03-08T00:17:28.140" v="1678" actId="478"/>
          <ac:grpSpMkLst>
            <pc:docMk/>
            <pc:sldMk cId="2122748734" sldId="364"/>
            <ac:grpSpMk id="8" creationId="{C71BF660-F920-2F9D-AABA-0989A4728EA0}"/>
          </ac:grpSpMkLst>
        </pc:grpChg>
        <pc:picChg chg="add mod">
          <ac:chgData name="隆一 上田" userId="176e8583-1a10-4263-8bf9-cf890cd9efc3" providerId="ADAL" clId="{EFBBE5CE-E874-46A2-BDB1-BDA2C798B27F}" dt="2023-03-08T00:17:37.344" v="1682" actId="14100"/>
          <ac:picMkLst>
            <pc:docMk/>
            <pc:sldMk cId="2122748734" sldId="364"/>
            <ac:picMk id="7" creationId="{0A194537-E646-D8AC-7044-75A2C80AC8EB}"/>
          </ac:picMkLst>
        </pc:picChg>
        <pc:picChg chg="mod">
          <ac:chgData name="隆一 上田" userId="176e8583-1a10-4263-8bf9-cf890cd9efc3" providerId="ADAL" clId="{EFBBE5CE-E874-46A2-BDB1-BDA2C798B27F}" dt="2023-03-08T00:17:22.523" v="1674"/>
          <ac:picMkLst>
            <pc:docMk/>
            <pc:sldMk cId="2122748734" sldId="364"/>
            <ac:picMk id="9" creationId="{47263AD1-3D4C-88C1-6AA6-F7B4FA984183}"/>
          </ac:picMkLst>
        </pc:picChg>
        <pc:picChg chg="add mod">
          <ac:chgData name="隆一 上田" userId="176e8583-1a10-4263-8bf9-cf890cd9efc3" providerId="ADAL" clId="{EFBBE5CE-E874-46A2-BDB1-BDA2C798B27F}" dt="2023-03-08T00:23:02.189" v="1931" actId="1037"/>
          <ac:picMkLst>
            <pc:docMk/>
            <pc:sldMk cId="2122748734" sldId="364"/>
            <ac:picMk id="15" creationId="{88B639E3-C08E-682C-365D-67BD0259C5D6}"/>
          </ac:picMkLst>
        </pc:picChg>
        <pc:picChg chg="add mod">
          <ac:chgData name="隆一 上田" userId="176e8583-1a10-4263-8bf9-cf890cd9efc3" providerId="ADAL" clId="{EFBBE5CE-E874-46A2-BDB1-BDA2C798B27F}" dt="2023-03-08T00:23:02.189" v="1931" actId="1037"/>
          <ac:picMkLst>
            <pc:docMk/>
            <pc:sldMk cId="2122748734" sldId="364"/>
            <ac:picMk id="16" creationId="{50512169-1D29-089B-1A47-616E6687336A}"/>
          </ac:picMkLst>
        </pc:picChg>
        <pc:picChg chg="add mod">
          <ac:chgData name="隆一 上田" userId="176e8583-1a10-4263-8bf9-cf890cd9efc3" providerId="ADAL" clId="{EFBBE5CE-E874-46A2-BDB1-BDA2C798B27F}" dt="2023-03-08T00:23:02.189" v="1931" actId="1037"/>
          <ac:picMkLst>
            <pc:docMk/>
            <pc:sldMk cId="2122748734" sldId="364"/>
            <ac:picMk id="17" creationId="{95DA90F3-F019-40B0-4F72-2F1C36518D65}"/>
          </ac:picMkLst>
        </pc:picChg>
        <pc:picChg chg="add mod">
          <ac:chgData name="隆一 上田" userId="176e8583-1a10-4263-8bf9-cf890cd9efc3" providerId="ADAL" clId="{EFBBE5CE-E874-46A2-BDB1-BDA2C798B27F}" dt="2023-03-08T00:23:02.189" v="1931" actId="1037"/>
          <ac:picMkLst>
            <pc:docMk/>
            <pc:sldMk cId="2122748734" sldId="364"/>
            <ac:picMk id="18" creationId="{15105D26-B5B7-6217-C5E6-1B47FD5D5E9C}"/>
          </ac:picMkLst>
        </pc:picChg>
        <pc:picChg chg="add mod">
          <ac:chgData name="隆一 上田" userId="176e8583-1a10-4263-8bf9-cf890cd9efc3" providerId="ADAL" clId="{EFBBE5CE-E874-46A2-BDB1-BDA2C798B27F}" dt="2023-03-08T00:23:02.189" v="1931" actId="1037"/>
          <ac:picMkLst>
            <pc:docMk/>
            <pc:sldMk cId="2122748734" sldId="364"/>
            <ac:picMk id="19" creationId="{B99C5B5B-54B5-9CF0-DD74-154AAA4FAFBB}"/>
          </ac:picMkLst>
        </pc:picChg>
        <pc:picChg chg="add mod">
          <ac:chgData name="隆一 上田" userId="176e8583-1a10-4263-8bf9-cf890cd9efc3" providerId="ADAL" clId="{EFBBE5CE-E874-46A2-BDB1-BDA2C798B27F}" dt="2023-03-08T00:23:02.189" v="1931" actId="1037"/>
          <ac:picMkLst>
            <pc:docMk/>
            <pc:sldMk cId="2122748734" sldId="364"/>
            <ac:picMk id="20" creationId="{E990FD24-521F-9998-54DA-6496997EAA67}"/>
          </ac:picMkLst>
        </pc:picChg>
        <pc:picChg chg="add mod">
          <ac:chgData name="隆一 上田" userId="176e8583-1a10-4263-8bf9-cf890cd9efc3" providerId="ADAL" clId="{EFBBE5CE-E874-46A2-BDB1-BDA2C798B27F}" dt="2023-03-08T00:23:02.189" v="1931" actId="1037"/>
          <ac:picMkLst>
            <pc:docMk/>
            <pc:sldMk cId="2122748734" sldId="364"/>
            <ac:picMk id="21" creationId="{07F76ECB-E42D-7DBC-A8AB-3F61AABFFD30}"/>
          </ac:picMkLst>
        </pc:picChg>
        <pc:picChg chg="add mod">
          <ac:chgData name="隆一 上田" userId="176e8583-1a10-4263-8bf9-cf890cd9efc3" providerId="ADAL" clId="{EFBBE5CE-E874-46A2-BDB1-BDA2C798B27F}" dt="2023-03-08T00:23:02.189" v="1931" actId="1037"/>
          <ac:picMkLst>
            <pc:docMk/>
            <pc:sldMk cId="2122748734" sldId="364"/>
            <ac:picMk id="22" creationId="{0E903CEB-C17A-39E2-0BC7-84769BD6421B}"/>
          </ac:picMkLst>
        </pc:picChg>
        <pc:cxnChg chg="mod">
          <ac:chgData name="隆一 上田" userId="176e8583-1a10-4263-8bf9-cf890cd9efc3" providerId="ADAL" clId="{EFBBE5CE-E874-46A2-BDB1-BDA2C798B27F}" dt="2023-03-08T00:17:28.140" v="1678" actId="478"/>
          <ac:cxnSpMkLst>
            <pc:docMk/>
            <pc:sldMk cId="2122748734" sldId="364"/>
            <ac:cxnSpMk id="11" creationId="{D3805580-0A4A-3DC9-6375-0D7C20E93ACD}"/>
          </ac:cxnSpMkLst>
        </pc:cxnChg>
        <pc:cxnChg chg="mod">
          <ac:chgData name="隆一 上田" userId="176e8583-1a10-4263-8bf9-cf890cd9efc3" providerId="ADAL" clId="{EFBBE5CE-E874-46A2-BDB1-BDA2C798B27F}" dt="2023-03-08T00:17:22.523" v="1674"/>
          <ac:cxnSpMkLst>
            <pc:docMk/>
            <pc:sldMk cId="2122748734" sldId="364"/>
            <ac:cxnSpMk id="13" creationId="{34A9D004-2E8A-44FE-F1AF-0D61F8CE5856}"/>
          </ac:cxnSpMkLst>
        </pc:cxnChg>
      </pc:sldChg>
      <pc:sldChg chg="modSp new mod">
        <pc:chgData name="隆一 上田" userId="176e8583-1a10-4263-8bf9-cf890cd9efc3" providerId="ADAL" clId="{EFBBE5CE-E874-46A2-BDB1-BDA2C798B27F}" dt="2023-03-08T00:45:09.747" v="2269" actId="1076"/>
        <pc:sldMkLst>
          <pc:docMk/>
          <pc:sldMk cId="2404572021" sldId="365"/>
        </pc:sldMkLst>
        <pc:spChg chg="mod">
          <ac:chgData name="隆一 上田" userId="176e8583-1a10-4263-8bf9-cf890cd9efc3" providerId="ADAL" clId="{EFBBE5CE-E874-46A2-BDB1-BDA2C798B27F}" dt="2023-03-08T00:40:09.458" v="1972" actId="20577"/>
          <ac:spMkLst>
            <pc:docMk/>
            <pc:sldMk cId="2404572021" sldId="365"/>
            <ac:spMk id="2" creationId="{9D7BDE52-EEDD-DD62-9A0F-F70A403D8F34}"/>
          </ac:spMkLst>
        </pc:spChg>
        <pc:spChg chg="mod">
          <ac:chgData name="隆一 上田" userId="176e8583-1a10-4263-8bf9-cf890cd9efc3" providerId="ADAL" clId="{EFBBE5CE-E874-46A2-BDB1-BDA2C798B27F}" dt="2023-03-08T00:45:09.747" v="2269" actId="1076"/>
          <ac:spMkLst>
            <pc:docMk/>
            <pc:sldMk cId="2404572021" sldId="365"/>
            <ac:spMk id="3" creationId="{0386BC40-29F9-1A65-F363-7EA65BD5E94E}"/>
          </ac:spMkLst>
        </pc:spChg>
      </pc:sldChg>
      <pc:sldChg chg="modSp new mod ord">
        <pc:chgData name="隆一 上田" userId="176e8583-1a10-4263-8bf9-cf890cd9efc3" providerId="ADAL" clId="{EFBBE5CE-E874-46A2-BDB1-BDA2C798B27F}" dt="2023-03-09T04:56:26.340" v="2291" actId="20577"/>
        <pc:sldMkLst>
          <pc:docMk/>
          <pc:sldMk cId="1162135731" sldId="366"/>
        </pc:sldMkLst>
        <pc:spChg chg="mod">
          <ac:chgData name="隆一 上田" userId="176e8583-1a10-4263-8bf9-cf890cd9efc3" providerId="ADAL" clId="{EFBBE5CE-E874-46A2-BDB1-BDA2C798B27F}" dt="2023-03-08T00:42:07.847" v="2053" actId="20577"/>
          <ac:spMkLst>
            <pc:docMk/>
            <pc:sldMk cId="1162135731" sldId="366"/>
            <ac:spMk id="2" creationId="{FEBBF3CF-724A-7CD1-26D2-EEA3C0343AEA}"/>
          </ac:spMkLst>
        </pc:spChg>
        <pc:spChg chg="mod">
          <ac:chgData name="隆一 上田" userId="176e8583-1a10-4263-8bf9-cf890cd9efc3" providerId="ADAL" clId="{EFBBE5CE-E874-46A2-BDB1-BDA2C798B27F}" dt="2023-03-09T04:56:26.340" v="2291" actId="20577"/>
          <ac:spMkLst>
            <pc:docMk/>
            <pc:sldMk cId="1162135731" sldId="366"/>
            <ac:spMk id="3" creationId="{D7EE1AAB-0830-EFC3-9F35-D5805D57C410}"/>
          </ac:spMkLst>
        </pc:spChg>
      </pc:sldChg>
      <pc:sldChg chg="modSp new mod ord">
        <pc:chgData name="隆一 上田" userId="176e8583-1a10-4263-8bf9-cf890cd9efc3" providerId="ADAL" clId="{EFBBE5CE-E874-46A2-BDB1-BDA2C798B27F}" dt="2023-03-09T05:40:11.567" v="3098" actId="1076"/>
        <pc:sldMkLst>
          <pc:docMk/>
          <pc:sldMk cId="1070775947" sldId="367"/>
        </pc:sldMkLst>
        <pc:spChg chg="mod">
          <ac:chgData name="隆一 上田" userId="176e8583-1a10-4263-8bf9-cf890cd9efc3" providerId="ADAL" clId="{EFBBE5CE-E874-46A2-BDB1-BDA2C798B27F}" dt="2023-03-09T05:22:37.353" v="2301" actId="20577"/>
          <ac:spMkLst>
            <pc:docMk/>
            <pc:sldMk cId="1070775947" sldId="367"/>
            <ac:spMk id="2" creationId="{4B78A2F6-B904-C904-D3CF-59345145C5BD}"/>
          </ac:spMkLst>
        </pc:spChg>
        <pc:spChg chg="mod">
          <ac:chgData name="隆一 上田" userId="176e8583-1a10-4263-8bf9-cf890cd9efc3" providerId="ADAL" clId="{EFBBE5CE-E874-46A2-BDB1-BDA2C798B27F}" dt="2023-03-09T05:40:11.567" v="3098" actId="1076"/>
          <ac:spMkLst>
            <pc:docMk/>
            <pc:sldMk cId="1070775947" sldId="367"/>
            <ac:spMk id="3" creationId="{24DB8011-5C2C-AEA4-E2BC-396F76A9A07A}"/>
          </ac:spMkLst>
        </pc:spChg>
      </pc:sldChg>
      <pc:sldMasterChg chg="modSldLayout">
        <pc:chgData name="隆一 上田" userId="176e8583-1a10-4263-8bf9-cf890cd9efc3" providerId="ADAL" clId="{EFBBE5CE-E874-46A2-BDB1-BDA2C798B27F}" dt="2023-03-07T23:22:43.107" v="309" actId="1076"/>
        <pc:sldMasterMkLst>
          <pc:docMk/>
          <pc:sldMasterMk cId="967743462" sldId="2147483648"/>
        </pc:sldMasterMkLst>
        <pc:sldLayoutChg chg="modSp mod">
          <pc:chgData name="隆一 上田" userId="176e8583-1a10-4263-8bf9-cf890cd9efc3" providerId="ADAL" clId="{EFBBE5CE-E874-46A2-BDB1-BDA2C798B27F}" dt="2023-03-07T23:22:43.107" v="309" actId="1076"/>
          <pc:sldLayoutMkLst>
            <pc:docMk/>
            <pc:sldMasterMk cId="967743462" sldId="2147483648"/>
            <pc:sldLayoutMk cId="1019612834" sldId="2147483650"/>
          </pc:sldLayoutMkLst>
          <pc:spChg chg="mod">
            <ac:chgData name="隆一 上田" userId="176e8583-1a10-4263-8bf9-cf890cd9efc3" providerId="ADAL" clId="{EFBBE5CE-E874-46A2-BDB1-BDA2C798B27F}" dt="2023-03-07T23:22:43.107" v="309" actId="1076"/>
            <ac:spMkLst>
              <pc:docMk/>
              <pc:sldMasterMk cId="967743462" sldId="2147483648"/>
              <pc:sldLayoutMk cId="1019612834" sldId="2147483650"/>
              <ac:spMk id="2" creationId="{34EEBCEF-93A2-534F-A773-C846FA5B4078}"/>
            </ac:spMkLst>
          </pc:spChg>
          <pc:spChg chg="mod">
            <ac:chgData name="隆一 上田" userId="176e8583-1a10-4263-8bf9-cf890cd9efc3" providerId="ADAL" clId="{EFBBE5CE-E874-46A2-BDB1-BDA2C798B27F}" dt="2023-03-07T23:20:50.642" v="263" actId="1038"/>
            <ac:spMkLst>
              <pc:docMk/>
              <pc:sldMasterMk cId="967743462" sldId="2147483648"/>
              <pc:sldLayoutMk cId="1019612834" sldId="2147483650"/>
              <ac:spMk id="6" creationId="{000BC960-7990-1F4F-BCA7-C0FAD2A64354}"/>
            </ac:spMkLst>
          </pc:spChg>
          <pc:picChg chg="mod">
            <ac:chgData name="隆一 上田" userId="176e8583-1a10-4263-8bf9-cf890cd9efc3" providerId="ADAL" clId="{EFBBE5CE-E874-46A2-BDB1-BDA2C798B27F}" dt="2023-03-07T23:20:39.511" v="147" actId="1076"/>
            <ac:picMkLst>
              <pc:docMk/>
              <pc:sldMasterMk cId="967743462" sldId="2147483648"/>
              <pc:sldLayoutMk cId="1019612834" sldId="2147483650"/>
              <ac:picMk id="10" creationId="{38A5F9C4-2C7C-2433-0871-D6E12E0205D5}"/>
            </ac:picMkLst>
          </pc:picChg>
        </pc:sldLayoutChg>
      </pc:sldMasterChg>
    </pc:docChg>
  </pc:docChgLst>
  <pc:docChgLst>
    <pc:chgData name="星　海里" userId="af5949d5-d1bd-4944-af80-1f64660706af" providerId="ADAL" clId="{E7D0CCE1-1A4E-4306-84B3-611E73A2827B}"/>
    <pc:docChg chg="undo redo custSel modSld">
      <pc:chgData name="星　海里" userId="af5949d5-d1bd-4944-af80-1f64660706af" providerId="ADAL" clId="{E7D0CCE1-1A4E-4306-84B3-611E73A2827B}" dt="2023-04-18T11:10:33.786" v="2873" actId="20577"/>
      <pc:docMkLst>
        <pc:docMk/>
      </pc:docMkLst>
      <pc:sldChg chg="modSp mod">
        <pc:chgData name="星　海里" userId="af5949d5-d1bd-4944-af80-1f64660706af" providerId="ADAL" clId="{E7D0CCE1-1A4E-4306-84B3-611E73A2827B}" dt="2023-04-17T13:39:11.880" v="1602" actId="20577"/>
        <pc:sldMkLst>
          <pc:docMk/>
          <pc:sldMk cId="3376653745" sldId="257"/>
        </pc:sldMkLst>
        <pc:spChg chg="mod">
          <ac:chgData name="星　海里" userId="af5949d5-d1bd-4944-af80-1f64660706af" providerId="ADAL" clId="{E7D0CCE1-1A4E-4306-84B3-611E73A2827B}" dt="2023-04-17T13:39:11.880" v="1602" actId="20577"/>
          <ac:spMkLst>
            <pc:docMk/>
            <pc:sldMk cId="3376653745" sldId="257"/>
            <ac:spMk id="2" creationId="{335D703C-4CEF-4289-9F8D-A7C2528924BA}"/>
          </ac:spMkLst>
        </pc:spChg>
        <pc:spChg chg="mod">
          <ac:chgData name="星　海里" userId="af5949d5-d1bd-4944-af80-1f64660706af" providerId="ADAL" clId="{E7D0CCE1-1A4E-4306-84B3-611E73A2827B}" dt="2023-04-17T13:38:35.068" v="1591" actId="20577"/>
          <ac:spMkLst>
            <pc:docMk/>
            <pc:sldMk cId="3376653745" sldId="257"/>
            <ac:spMk id="3" creationId="{35FF1857-2004-4973-AC23-31D2A0C6FC04}"/>
          </ac:spMkLst>
        </pc:spChg>
        <pc:spChg chg="mod">
          <ac:chgData name="星　海里" userId="af5949d5-d1bd-4944-af80-1f64660706af" providerId="ADAL" clId="{E7D0CCE1-1A4E-4306-84B3-611E73A2827B}" dt="2023-04-17T11:05:26.053" v="1297" actId="20577"/>
          <ac:spMkLst>
            <pc:docMk/>
            <pc:sldMk cId="3376653745" sldId="257"/>
            <ac:spMk id="8" creationId="{913547DE-AD46-0E64-300E-79218268B156}"/>
          </ac:spMkLst>
        </pc:spChg>
      </pc:sldChg>
      <pc:sldChg chg="addSp delSp modSp mod">
        <pc:chgData name="星　海里" userId="af5949d5-d1bd-4944-af80-1f64660706af" providerId="ADAL" clId="{E7D0CCE1-1A4E-4306-84B3-611E73A2827B}" dt="2023-04-18T09:41:50.749" v="2455" actId="20577"/>
        <pc:sldMkLst>
          <pc:docMk/>
          <pc:sldMk cId="642240755" sldId="368"/>
        </pc:sldMkLst>
        <pc:spChg chg="mod">
          <ac:chgData name="星　海里" userId="af5949d5-d1bd-4944-af80-1f64660706af" providerId="ADAL" clId="{E7D0CCE1-1A4E-4306-84B3-611E73A2827B}" dt="2023-04-18T07:11:52.176" v="2277" actId="1076"/>
          <ac:spMkLst>
            <pc:docMk/>
            <pc:sldMk cId="642240755" sldId="368"/>
            <ac:spMk id="2" creationId="{8C033B64-6745-B5AD-C17A-A51409502D78}"/>
          </ac:spMkLst>
        </pc:spChg>
        <pc:spChg chg="mod">
          <ac:chgData name="星　海里" userId="af5949d5-d1bd-4944-af80-1f64660706af" providerId="ADAL" clId="{E7D0CCE1-1A4E-4306-84B3-611E73A2827B}" dt="2023-04-18T09:41:50.749" v="2455" actId="20577"/>
          <ac:spMkLst>
            <pc:docMk/>
            <pc:sldMk cId="642240755" sldId="368"/>
            <ac:spMk id="3" creationId="{74CFBA51-6F5C-4830-A345-7C42D5D61CCD}"/>
          </ac:spMkLst>
        </pc:spChg>
        <pc:spChg chg="mod">
          <ac:chgData name="星　海里" userId="af5949d5-d1bd-4944-af80-1f64660706af" providerId="ADAL" clId="{E7D0CCE1-1A4E-4306-84B3-611E73A2827B}" dt="2023-04-18T08:35:10.567" v="2287" actId="20577"/>
          <ac:spMkLst>
            <pc:docMk/>
            <pc:sldMk cId="642240755" sldId="368"/>
            <ac:spMk id="7" creationId="{C8C4B88F-6A5B-5ECE-889D-1F3B1B811EB4}"/>
          </ac:spMkLst>
        </pc:spChg>
        <pc:spChg chg="del mod">
          <ac:chgData name="星　海里" userId="af5949d5-d1bd-4944-af80-1f64660706af" providerId="ADAL" clId="{E7D0CCE1-1A4E-4306-84B3-611E73A2827B}" dt="2023-04-18T07:07:51.868" v="2252" actId="21"/>
          <ac:spMkLst>
            <pc:docMk/>
            <pc:sldMk cId="642240755" sldId="368"/>
            <ac:spMk id="9" creationId="{E2EE42C0-15B8-A7AD-F9B0-19861D0729F0}"/>
          </ac:spMkLst>
        </pc:spChg>
        <pc:spChg chg="add mod">
          <ac:chgData name="星　海里" userId="af5949d5-d1bd-4944-af80-1f64660706af" providerId="ADAL" clId="{E7D0CCE1-1A4E-4306-84B3-611E73A2827B}" dt="2023-04-18T09:39:44.657" v="2373" actId="1076"/>
          <ac:spMkLst>
            <pc:docMk/>
            <pc:sldMk cId="642240755" sldId="368"/>
            <ac:spMk id="17" creationId="{E163981B-FB6C-71ED-7D54-23CB4F6CD6B4}"/>
          </ac:spMkLst>
        </pc:spChg>
        <pc:spChg chg="add mod">
          <ac:chgData name="星　海里" userId="af5949d5-d1bd-4944-af80-1f64660706af" providerId="ADAL" clId="{E7D0CCE1-1A4E-4306-84B3-611E73A2827B}" dt="2023-04-18T09:39:44.657" v="2373" actId="1076"/>
          <ac:spMkLst>
            <pc:docMk/>
            <pc:sldMk cId="642240755" sldId="368"/>
            <ac:spMk id="18" creationId="{8AC10554-AF17-53A7-7F1F-9B8B3E943618}"/>
          </ac:spMkLst>
        </pc:spChg>
        <pc:spChg chg="add mod">
          <ac:chgData name="星　海里" userId="af5949d5-d1bd-4944-af80-1f64660706af" providerId="ADAL" clId="{E7D0CCE1-1A4E-4306-84B3-611E73A2827B}" dt="2023-04-18T09:39:44.657" v="2373" actId="1076"/>
          <ac:spMkLst>
            <pc:docMk/>
            <pc:sldMk cId="642240755" sldId="368"/>
            <ac:spMk id="19" creationId="{1617B768-A545-63E2-2E54-07D969334732}"/>
          </ac:spMkLst>
        </pc:spChg>
        <pc:picChg chg="add del mod modCrop">
          <ac:chgData name="星　海里" userId="af5949d5-d1bd-4944-af80-1f64660706af" providerId="ADAL" clId="{E7D0CCE1-1A4E-4306-84B3-611E73A2827B}" dt="2023-04-18T09:36:29.933" v="2325" actId="21"/>
          <ac:picMkLst>
            <pc:docMk/>
            <pc:sldMk cId="642240755" sldId="368"/>
            <ac:picMk id="10" creationId="{EE893DEA-FD65-DA88-C55C-D4EB6763C034}"/>
          </ac:picMkLst>
        </pc:picChg>
        <pc:picChg chg="add mod">
          <ac:chgData name="星　海里" userId="af5949d5-d1bd-4944-af80-1f64660706af" providerId="ADAL" clId="{E7D0CCE1-1A4E-4306-84B3-611E73A2827B}" dt="2023-04-18T09:39:44.657" v="2373" actId="1076"/>
          <ac:picMkLst>
            <pc:docMk/>
            <pc:sldMk cId="642240755" sldId="368"/>
            <ac:picMk id="12" creationId="{8B133CB7-DB97-473C-4F3B-F69E442AE734}"/>
          </ac:picMkLst>
        </pc:picChg>
        <pc:picChg chg="add mod">
          <ac:chgData name="星　海里" userId="af5949d5-d1bd-4944-af80-1f64660706af" providerId="ADAL" clId="{E7D0CCE1-1A4E-4306-84B3-611E73A2827B}" dt="2023-04-18T09:39:44.657" v="2373" actId="1076"/>
          <ac:picMkLst>
            <pc:docMk/>
            <pc:sldMk cId="642240755" sldId="368"/>
            <ac:picMk id="14" creationId="{9135D6A1-BC56-171F-16E3-AA4212586183}"/>
          </ac:picMkLst>
        </pc:picChg>
        <pc:picChg chg="add mod">
          <ac:chgData name="星　海里" userId="af5949d5-d1bd-4944-af80-1f64660706af" providerId="ADAL" clId="{E7D0CCE1-1A4E-4306-84B3-611E73A2827B}" dt="2023-04-18T09:39:44.657" v="2373" actId="1076"/>
          <ac:picMkLst>
            <pc:docMk/>
            <pc:sldMk cId="642240755" sldId="368"/>
            <ac:picMk id="16" creationId="{9CD3ECDA-37BE-5AC5-EDEE-1BE90E675A7F}"/>
          </ac:picMkLst>
        </pc:picChg>
      </pc:sldChg>
      <pc:sldChg chg="modSp mod">
        <pc:chgData name="星　海里" userId="af5949d5-d1bd-4944-af80-1f64660706af" providerId="ADAL" clId="{E7D0CCE1-1A4E-4306-84B3-611E73A2827B}" dt="2023-04-18T07:08:48.849" v="2270" actId="1076"/>
        <pc:sldMkLst>
          <pc:docMk/>
          <pc:sldMk cId="560245931" sldId="369"/>
        </pc:sldMkLst>
        <pc:spChg chg="mod">
          <ac:chgData name="星　海里" userId="af5949d5-d1bd-4944-af80-1f64660706af" providerId="ADAL" clId="{E7D0CCE1-1A4E-4306-84B3-611E73A2827B}" dt="2023-04-18T07:08:48.849" v="2270" actId="1076"/>
          <ac:spMkLst>
            <pc:docMk/>
            <pc:sldMk cId="560245931" sldId="369"/>
            <ac:spMk id="7" creationId="{C8C4B88F-6A5B-5ECE-889D-1F3B1B811EB4}"/>
          </ac:spMkLst>
        </pc:spChg>
      </pc:sldChg>
      <pc:sldChg chg="modSp mod">
        <pc:chgData name="星　海里" userId="af5949d5-d1bd-4944-af80-1f64660706af" providerId="ADAL" clId="{E7D0CCE1-1A4E-4306-84B3-611E73A2827B}" dt="2023-04-18T11:10:33.786" v="2873" actId="20577"/>
        <pc:sldMkLst>
          <pc:docMk/>
          <pc:sldMk cId="3864938929" sldId="370"/>
        </pc:sldMkLst>
        <pc:spChg chg="mod">
          <ac:chgData name="星　海里" userId="af5949d5-d1bd-4944-af80-1f64660706af" providerId="ADAL" clId="{E7D0CCE1-1A4E-4306-84B3-611E73A2827B}" dt="2023-04-18T11:07:57.926" v="2603" actId="20577"/>
          <ac:spMkLst>
            <pc:docMk/>
            <pc:sldMk cId="3864938929" sldId="370"/>
            <ac:spMk id="2" creationId="{8780BA4A-5037-4FF8-2054-C00CDFFC9882}"/>
          </ac:spMkLst>
        </pc:spChg>
        <pc:spChg chg="mod">
          <ac:chgData name="星　海里" userId="af5949d5-d1bd-4944-af80-1f64660706af" providerId="ADAL" clId="{E7D0CCE1-1A4E-4306-84B3-611E73A2827B}" dt="2023-04-18T11:10:33.786" v="2873" actId="20577"/>
          <ac:spMkLst>
            <pc:docMk/>
            <pc:sldMk cId="3864938929" sldId="370"/>
            <ac:spMk id="3" creationId="{602A0315-2972-3274-08D7-DB67E0ED18A4}"/>
          </ac:spMkLst>
        </pc:spChg>
      </pc:sldChg>
    </pc:docChg>
  </pc:docChgLst>
  <pc:docChgLst>
    <pc:chgData name="星　海里" userId="S::s19c1104kg@s.chibakoudai.jp::af5949d5-d1bd-4944-af80-1f64660706af" providerId="AD" clId="Web-{30D3B333-766D-F1FA-281A-C105A4D078B8}"/>
    <pc:docChg chg="addSld delSld">
      <pc:chgData name="星　海里" userId="S::s19c1104kg@s.chibakoudai.jp::af5949d5-d1bd-4944-af80-1f64660706af" providerId="AD" clId="Web-{30D3B333-766D-F1FA-281A-C105A4D078B8}" dt="2023-04-18T11:23:04.155" v="21"/>
      <pc:docMkLst>
        <pc:docMk/>
      </pc:docMkLst>
      <pc:sldChg chg="del">
        <pc:chgData name="星　海里" userId="S::s19c1104kg@s.chibakoudai.jp::af5949d5-d1bd-4944-af80-1f64660706af" providerId="AD" clId="Web-{30D3B333-766D-F1FA-281A-C105A4D078B8}" dt="2023-04-18T11:23:04.155" v="21"/>
        <pc:sldMkLst>
          <pc:docMk/>
          <pc:sldMk cId="2485502203" sldId="256"/>
        </pc:sldMkLst>
      </pc:sldChg>
      <pc:sldChg chg="del">
        <pc:chgData name="星　海里" userId="S::s19c1104kg@s.chibakoudai.jp::af5949d5-d1bd-4944-af80-1f64660706af" providerId="AD" clId="Web-{30D3B333-766D-F1FA-281A-C105A4D078B8}" dt="2023-04-18T11:22:58.952" v="20"/>
        <pc:sldMkLst>
          <pc:docMk/>
          <pc:sldMk cId="3376653745" sldId="257"/>
        </pc:sldMkLst>
      </pc:sldChg>
      <pc:sldChg chg="del">
        <pc:chgData name="星　海里" userId="S::s19c1104kg@s.chibakoudai.jp::af5949d5-d1bd-4944-af80-1f64660706af" providerId="AD" clId="Web-{30D3B333-766D-F1FA-281A-C105A4D078B8}" dt="2023-04-18T11:22:45.498" v="16"/>
        <pc:sldMkLst>
          <pc:docMk/>
          <pc:sldMk cId="1070775947" sldId="367"/>
        </pc:sldMkLst>
      </pc:sldChg>
      <pc:sldChg chg="del">
        <pc:chgData name="星　海里" userId="S::s19c1104kg@s.chibakoudai.jp::af5949d5-d1bd-4944-af80-1f64660706af" providerId="AD" clId="Web-{30D3B333-766D-F1FA-281A-C105A4D078B8}" dt="2023-04-18T11:22:14.637" v="12"/>
        <pc:sldMkLst>
          <pc:docMk/>
          <pc:sldMk cId="642240755" sldId="368"/>
        </pc:sldMkLst>
      </pc:sldChg>
      <pc:sldChg chg="del">
        <pc:chgData name="星　海里" userId="S::s19c1104kg@s.chibakoudai.jp::af5949d5-d1bd-4944-af80-1f64660706af" providerId="AD" clId="Web-{30D3B333-766D-F1FA-281A-C105A4D078B8}" dt="2023-04-18T11:22:18.684" v="13"/>
        <pc:sldMkLst>
          <pc:docMk/>
          <pc:sldMk cId="560245931" sldId="369"/>
        </pc:sldMkLst>
      </pc:sldChg>
      <pc:sldChg chg="del">
        <pc:chgData name="星　海里" userId="S::s19c1104kg@s.chibakoudai.jp::af5949d5-d1bd-4944-af80-1f64660706af" providerId="AD" clId="Web-{30D3B333-766D-F1FA-281A-C105A4D078B8}" dt="2023-04-18T11:22:23.356" v="14"/>
        <pc:sldMkLst>
          <pc:docMk/>
          <pc:sldMk cId="3864938929" sldId="370"/>
        </pc:sldMkLst>
      </pc:sldChg>
      <pc:sldChg chg="del">
        <pc:chgData name="星　海里" userId="S::s19c1104kg@s.chibakoudai.jp::af5949d5-d1bd-4944-af80-1f64660706af" providerId="AD" clId="Web-{30D3B333-766D-F1FA-281A-C105A4D078B8}" dt="2023-04-18T11:22:28.232" v="15"/>
        <pc:sldMkLst>
          <pc:docMk/>
          <pc:sldMk cId="3584024380" sldId="371"/>
        </pc:sldMkLst>
      </pc:sldChg>
      <pc:sldChg chg="del">
        <pc:chgData name="星　海里" userId="S::s19c1104kg@s.chibakoudai.jp::af5949d5-d1bd-4944-af80-1f64660706af" providerId="AD" clId="Web-{30D3B333-766D-F1FA-281A-C105A4D078B8}" dt="2023-04-18T11:22:45.498" v="19"/>
        <pc:sldMkLst>
          <pc:docMk/>
          <pc:sldMk cId="3791740114" sldId="372"/>
        </pc:sldMkLst>
      </pc:sldChg>
      <pc:sldChg chg="del">
        <pc:chgData name="星　海里" userId="S::s19c1104kg@s.chibakoudai.jp::af5949d5-d1bd-4944-af80-1f64660706af" providerId="AD" clId="Web-{30D3B333-766D-F1FA-281A-C105A4D078B8}" dt="2023-04-18T11:22:45.498" v="18"/>
        <pc:sldMkLst>
          <pc:docMk/>
          <pc:sldMk cId="3987178317" sldId="373"/>
        </pc:sldMkLst>
      </pc:sldChg>
      <pc:sldChg chg="del">
        <pc:chgData name="星　海里" userId="S::s19c1104kg@s.chibakoudai.jp::af5949d5-d1bd-4944-af80-1f64660706af" providerId="AD" clId="Web-{30D3B333-766D-F1FA-281A-C105A4D078B8}" dt="2023-04-18T11:22:45.498" v="17"/>
        <pc:sldMkLst>
          <pc:docMk/>
          <pc:sldMk cId="1821020801" sldId="374"/>
        </pc:sldMkLst>
      </pc:sldChg>
      <pc:sldChg chg="new del">
        <pc:chgData name="星　海里" userId="S::s19c1104kg@s.chibakoudai.jp::af5949d5-d1bd-4944-af80-1f64660706af" providerId="AD" clId="Web-{30D3B333-766D-F1FA-281A-C105A4D078B8}" dt="2023-04-18T11:21:06.430" v="1"/>
        <pc:sldMkLst>
          <pc:docMk/>
          <pc:sldMk cId="491123186" sldId="375"/>
        </pc:sldMkLst>
      </pc:sldChg>
      <pc:sldChg chg="add">
        <pc:chgData name="星　海里" userId="S::s19c1104kg@s.chibakoudai.jp::af5949d5-d1bd-4944-af80-1f64660706af" providerId="AD" clId="Web-{30D3B333-766D-F1FA-281A-C105A4D078B8}" dt="2023-04-18T11:21:50.120" v="2"/>
        <pc:sldMkLst>
          <pc:docMk/>
          <pc:sldMk cId="3639229210" sldId="375"/>
        </pc:sldMkLst>
      </pc:sldChg>
      <pc:sldChg chg="add">
        <pc:chgData name="星　海里" userId="S::s19c1104kg@s.chibakoudai.jp::af5949d5-d1bd-4944-af80-1f64660706af" providerId="AD" clId="Web-{30D3B333-766D-F1FA-281A-C105A4D078B8}" dt="2023-04-18T11:21:50.198" v="3"/>
        <pc:sldMkLst>
          <pc:docMk/>
          <pc:sldMk cId="915064772" sldId="376"/>
        </pc:sldMkLst>
      </pc:sldChg>
      <pc:sldChg chg="add">
        <pc:chgData name="星　海里" userId="S::s19c1104kg@s.chibakoudai.jp::af5949d5-d1bd-4944-af80-1f64660706af" providerId="AD" clId="Web-{30D3B333-766D-F1FA-281A-C105A4D078B8}" dt="2023-04-18T11:21:50.245" v="4"/>
        <pc:sldMkLst>
          <pc:docMk/>
          <pc:sldMk cId="453526009" sldId="377"/>
        </pc:sldMkLst>
      </pc:sldChg>
      <pc:sldChg chg="add">
        <pc:chgData name="星　海里" userId="S::s19c1104kg@s.chibakoudai.jp::af5949d5-d1bd-4944-af80-1f64660706af" providerId="AD" clId="Web-{30D3B333-766D-F1FA-281A-C105A4D078B8}" dt="2023-04-18T11:21:50.276" v="5"/>
        <pc:sldMkLst>
          <pc:docMk/>
          <pc:sldMk cId="1536674284" sldId="378"/>
        </pc:sldMkLst>
      </pc:sldChg>
      <pc:sldChg chg="add">
        <pc:chgData name="星　海里" userId="S::s19c1104kg@s.chibakoudai.jp::af5949d5-d1bd-4944-af80-1f64660706af" providerId="AD" clId="Web-{30D3B333-766D-F1FA-281A-C105A4D078B8}" dt="2023-04-18T11:21:50.308" v="6"/>
        <pc:sldMkLst>
          <pc:docMk/>
          <pc:sldMk cId="1099788020" sldId="379"/>
        </pc:sldMkLst>
      </pc:sldChg>
      <pc:sldChg chg="add">
        <pc:chgData name="星　海里" userId="S::s19c1104kg@s.chibakoudai.jp::af5949d5-d1bd-4944-af80-1f64660706af" providerId="AD" clId="Web-{30D3B333-766D-F1FA-281A-C105A4D078B8}" dt="2023-04-18T11:21:50.355" v="7"/>
        <pc:sldMkLst>
          <pc:docMk/>
          <pc:sldMk cId="3770283005" sldId="380"/>
        </pc:sldMkLst>
      </pc:sldChg>
      <pc:sldChg chg="add">
        <pc:chgData name="星　海里" userId="S::s19c1104kg@s.chibakoudai.jp::af5949d5-d1bd-4944-af80-1f64660706af" providerId="AD" clId="Web-{30D3B333-766D-F1FA-281A-C105A4D078B8}" dt="2023-04-18T11:21:50.401" v="8"/>
        <pc:sldMkLst>
          <pc:docMk/>
          <pc:sldMk cId="4084392180" sldId="381"/>
        </pc:sldMkLst>
      </pc:sldChg>
      <pc:sldChg chg="add">
        <pc:chgData name="星　海里" userId="S::s19c1104kg@s.chibakoudai.jp::af5949d5-d1bd-4944-af80-1f64660706af" providerId="AD" clId="Web-{30D3B333-766D-F1FA-281A-C105A4D078B8}" dt="2023-04-18T11:21:50.448" v="9"/>
        <pc:sldMkLst>
          <pc:docMk/>
          <pc:sldMk cId="3742808219" sldId="382"/>
        </pc:sldMkLst>
      </pc:sldChg>
      <pc:sldChg chg="add">
        <pc:chgData name="星　海里" userId="S::s19c1104kg@s.chibakoudai.jp::af5949d5-d1bd-4944-af80-1f64660706af" providerId="AD" clId="Web-{30D3B333-766D-F1FA-281A-C105A4D078B8}" dt="2023-04-18T11:21:50.511" v="10"/>
        <pc:sldMkLst>
          <pc:docMk/>
          <pc:sldMk cId="146183230" sldId="383"/>
        </pc:sldMkLst>
      </pc:sldChg>
      <pc:sldChg chg="add">
        <pc:chgData name="星　海里" userId="S::s19c1104kg@s.chibakoudai.jp::af5949d5-d1bd-4944-af80-1f64660706af" providerId="AD" clId="Web-{30D3B333-766D-F1FA-281A-C105A4D078B8}" dt="2023-04-18T11:21:50.542" v="11"/>
        <pc:sldMkLst>
          <pc:docMk/>
          <pc:sldMk cId="1102363714" sldId="384"/>
        </pc:sldMkLst>
      </pc:sldChg>
    </pc:docChg>
  </pc:docChgLst>
  <pc:docChgLst>
    <pc:chgData name="上田　隆一" userId="176e8583-1a10-4263-8bf9-cf890cd9efc3" providerId="ADAL" clId="{7F2F882D-8D9C-4153-A9F9-063BE2E4B726}"/>
    <pc:docChg chg="undo custSel addSld modSld">
      <pc:chgData name="上田　隆一" userId="176e8583-1a10-4263-8bf9-cf890cd9efc3" providerId="ADAL" clId="{7F2F882D-8D9C-4153-A9F9-063BE2E4B726}" dt="2022-03-30T03:39:46.417" v="932" actId="207"/>
      <pc:docMkLst>
        <pc:docMk/>
      </pc:docMkLst>
      <pc:sldChg chg="modSp mod">
        <pc:chgData name="上田　隆一" userId="176e8583-1a10-4263-8bf9-cf890cd9efc3" providerId="ADAL" clId="{7F2F882D-8D9C-4153-A9F9-063BE2E4B726}" dt="2022-03-30T03:21:44.361" v="201" actId="15"/>
        <pc:sldMkLst>
          <pc:docMk/>
          <pc:sldMk cId="2748167613" sldId="344"/>
        </pc:sldMkLst>
        <pc:spChg chg="mod">
          <ac:chgData name="上田　隆一" userId="176e8583-1a10-4263-8bf9-cf890cd9efc3" providerId="ADAL" clId="{7F2F882D-8D9C-4153-A9F9-063BE2E4B726}" dt="2022-03-30T03:21:44.361" v="201" actId="15"/>
          <ac:spMkLst>
            <pc:docMk/>
            <pc:sldMk cId="2748167613" sldId="344"/>
            <ac:spMk id="3" creationId="{59FDE5CB-B140-431F-BD79-54A519FD95BE}"/>
          </ac:spMkLst>
        </pc:spChg>
      </pc:sldChg>
      <pc:sldChg chg="modSp new mod">
        <pc:chgData name="上田　隆一" userId="176e8583-1a10-4263-8bf9-cf890cd9efc3" providerId="ADAL" clId="{7F2F882D-8D9C-4153-A9F9-063BE2E4B726}" dt="2022-03-30T03:18:56.101" v="139" actId="20577"/>
        <pc:sldMkLst>
          <pc:docMk/>
          <pc:sldMk cId="48691205" sldId="357"/>
        </pc:sldMkLst>
        <pc:spChg chg="mod">
          <ac:chgData name="上田　隆一" userId="176e8583-1a10-4263-8bf9-cf890cd9efc3" providerId="ADAL" clId="{7F2F882D-8D9C-4153-A9F9-063BE2E4B726}" dt="2022-03-30T03:18:17.639" v="8" actId="20577"/>
          <ac:spMkLst>
            <pc:docMk/>
            <pc:sldMk cId="48691205" sldId="357"/>
            <ac:spMk id="2" creationId="{A178B49D-802F-479F-8C45-6BF6139F4DF0}"/>
          </ac:spMkLst>
        </pc:spChg>
        <pc:spChg chg="mod">
          <ac:chgData name="上田　隆一" userId="176e8583-1a10-4263-8bf9-cf890cd9efc3" providerId="ADAL" clId="{7F2F882D-8D9C-4153-A9F9-063BE2E4B726}" dt="2022-03-30T03:18:56.101" v="139" actId="20577"/>
          <ac:spMkLst>
            <pc:docMk/>
            <pc:sldMk cId="48691205" sldId="357"/>
            <ac:spMk id="3" creationId="{A23D3327-11E9-4F6D-80EB-F71286AB10CB}"/>
          </ac:spMkLst>
        </pc:spChg>
      </pc:sldChg>
      <pc:sldChg chg="addSp delSp modSp new mod">
        <pc:chgData name="上田　隆一" userId="176e8583-1a10-4263-8bf9-cf890cd9efc3" providerId="ADAL" clId="{7F2F882D-8D9C-4153-A9F9-063BE2E4B726}" dt="2022-03-30T03:39:46.417" v="932" actId="207"/>
        <pc:sldMkLst>
          <pc:docMk/>
          <pc:sldMk cId="4178170080" sldId="358"/>
        </pc:sldMkLst>
        <pc:spChg chg="mod">
          <ac:chgData name="上田　隆一" userId="176e8583-1a10-4263-8bf9-cf890cd9efc3" providerId="ADAL" clId="{7F2F882D-8D9C-4153-A9F9-063BE2E4B726}" dt="2022-03-30T03:28:47.460" v="919" actId="20577"/>
          <ac:spMkLst>
            <pc:docMk/>
            <pc:sldMk cId="4178170080" sldId="358"/>
            <ac:spMk id="2" creationId="{E6548886-2D61-470B-BD1B-DE03C0A895BD}"/>
          </ac:spMkLst>
        </pc:spChg>
        <pc:spChg chg="mod">
          <ac:chgData name="上田　隆一" userId="176e8583-1a10-4263-8bf9-cf890cd9efc3" providerId="ADAL" clId="{7F2F882D-8D9C-4153-A9F9-063BE2E4B726}" dt="2022-03-30T03:39:46.417" v="932" actId="207"/>
          <ac:spMkLst>
            <pc:docMk/>
            <pc:sldMk cId="4178170080" sldId="358"/>
            <ac:spMk id="3" creationId="{5585CE33-3C0B-4E76-9C9D-61A6FC4C76A1}"/>
          </ac:spMkLst>
        </pc:spChg>
        <pc:spChg chg="add mod">
          <ac:chgData name="上田　隆一" userId="176e8583-1a10-4263-8bf9-cf890cd9efc3" providerId="ADAL" clId="{7F2F882D-8D9C-4153-A9F9-063BE2E4B726}" dt="2022-03-30T03:23:36.441" v="350" actId="1076"/>
          <ac:spMkLst>
            <pc:docMk/>
            <pc:sldMk cId="4178170080" sldId="358"/>
            <ac:spMk id="8" creationId="{83A9EDE8-2FB4-4268-AADF-5B51A2048ECC}"/>
          </ac:spMkLst>
        </pc:spChg>
        <pc:spChg chg="add mod">
          <ac:chgData name="上田　隆一" userId="176e8583-1a10-4263-8bf9-cf890cd9efc3" providerId="ADAL" clId="{7F2F882D-8D9C-4153-A9F9-063BE2E4B726}" dt="2022-03-30T03:27:05.106" v="730" actId="1076"/>
          <ac:spMkLst>
            <pc:docMk/>
            <pc:sldMk cId="4178170080" sldId="358"/>
            <ac:spMk id="26" creationId="{0BFCCE35-CF34-4D27-A90E-3F6A4FB42C0D}"/>
          </ac:spMkLst>
        </pc:spChg>
        <pc:picChg chg="add mod">
          <ac:chgData name="上田　隆一" userId="176e8583-1a10-4263-8bf9-cf890cd9efc3" providerId="ADAL" clId="{7F2F882D-8D9C-4153-A9F9-063BE2E4B726}" dt="2022-03-30T03:23:18.433" v="328" actId="1076"/>
          <ac:picMkLst>
            <pc:docMk/>
            <pc:sldMk cId="4178170080" sldId="358"/>
            <ac:picMk id="7" creationId="{0065709D-0430-4802-A4A1-E2ACCB46312B}"/>
          </ac:picMkLst>
        </pc:picChg>
        <pc:picChg chg="add del mod">
          <ac:chgData name="上田　隆一" userId="176e8583-1a10-4263-8bf9-cf890cd9efc3" providerId="ADAL" clId="{7F2F882D-8D9C-4153-A9F9-063BE2E4B726}" dt="2022-03-30T03:24:50.937" v="577"/>
          <ac:picMkLst>
            <pc:docMk/>
            <pc:sldMk cId="4178170080" sldId="358"/>
            <ac:picMk id="9" creationId="{6A4C8B52-7416-4409-B033-F4FD7FCDFB68}"/>
          </ac:picMkLst>
        </pc:picChg>
        <pc:cxnChg chg="add mod">
          <ac:chgData name="上田　隆一" userId="176e8583-1a10-4263-8bf9-cf890cd9efc3" providerId="ADAL" clId="{7F2F882D-8D9C-4153-A9F9-063BE2E4B726}" dt="2022-03-30T03:25:33.197" v="591" actId="1582"/>
          <ac:cxnSpMkLst>
            <pc:docMk/>
            <pc:sldMk cId="4178170080" sldId="358"/>
            <ac:cxnSpMk id="11" creationId="{1EC96C4E-D55E-4073-9FB4-5B509FD63A09}"/>
          </ac:cxnSpMkLst>
        </pc:cxnChg>
        <pc:cxnChg chg="add mod">
          <ac:chgData name="上田　隆一" userId="176e8583-1a10-4263-8bf9-cf890cd9efc3" providerId="ADAL" clId="{7F2F882D-8D9C-4153-A9F9-063BE2E4B726}" dt="2022-03-30T03:25:58.176" v="661" actId="14100"/>
          <ac:cxnSpMkLst>
            <pc:docMk/>
            <pc:sldMk cId="4178170080" sldId="358"/>
            <ac:cxnSpMk id="12" creationId="{671F8529-CB38-424A-A444-A729ECBB3F69}"/>
          </ac:cxnSpMkLst>
        </pc:cxnChg>
        <pc:cxnChg chg="add mod">
          <ac:chgData name="上田　隆一" userId="176e8583-1a10-4263-8bf9-cf890cd9efc3" providerId="ADAL" clId="{7F2F882D-8D9C-4153-A9F9-063BE2E4B726}" dt="2022-03-30T03:25:54.865" v="660" actId="14100"/>
          <ac:cxnSpMkLst>
            <pc:docMk/>
            <pc:sldMk cId="4178170080" sldId="358"/>
            <ac:cxnSpMk id="14" creationId="{54BEEDF5-6E02-4BBA-8B3D-BFE8EF9AEEBC}"/>
          </ac:cxnSpMkLst>
        </pc:cxnChg>
        <pc:cxnChg chg="add del mod">
          <ac:chgData name="上田　隆一" userId="176e8583-1a10-4263-8bf9-cf890cd9efc3" providerId="ADAL" clId="{7F2F882D-8D9C-4153-A9F9-063BE2E4B726}" dt="2022-03-30T03:26:00.399" v="663"/>
          <ac:cxnSpMkLst>
            <pc:docMk/>
            <pc:sldMk cId="4178170080" sldId="358"/>
            <ac:cxnSpMk id="18" creationId="{641839DC-A365-4C39-9B0F-972FD83FE09E}"/>
          </ac:cxnSpMkLst>
        </pc:cxnChg>
        <pc:cxnChg chg="add mod">
          <ac:chgData name="上田　隆一" userId="176e8583-1a10-4263-8bf9-cf890cd9efc3" providerId="ADAL" clId="{7F2F882D-8D9C-4153-A9F9-063BE2E4B726}" dt="2022-03-30T03:26:23.228" v="670" actId="14100"/>
          <ac:cxnSpMkLst>
            <pc:docMk/>
            <pc:sldMk cId="4178170080" sldId="358"/>
            <ac:cxnSpMk id="19" creationId="{C8F43223-9B35-40F7-8C0C-CB64B5EB57A0}"/>
          </ac:cxnSpMkLst>
        </pc:cxnChg>
        <pc:cxnChg chg="add mod">
          <ac:chgData name="上田　隆一" userId="176e8583-1a10-4263-8bf9-cf890cd9efc3" providerId="ADAL" clId="{7F2F882D-8D9C-4153-A9F9-063BE2E4B726}" dt="2022-03-30T03:26:36.170" v="693" actId="1037"/>
          <ac:cxnSpMkLst>
            <pc:docMk/>
            <pc:sldMk cId="4178170080" sldId="358"/>
            <ac:cxnSpMk id="20" creationId="{2929E0B0-2613-4125-9E44-7327503693D9}"/>
          </ac:cxnSpMkLst>
        </pc:cxnChg>
        <pc:cxnChg chg="add mod">
          <ac:chgData name="上田　隆一" userId="176e8583-1a10-4263-8bf9-cf890cd9efc3" providerId="ADAL" clId="{7F2F882D-8D9C-4153-A9F9-063BE2E4B726}" dt="2022-03-30T03:26:26.982" v="671" actId="1076"/>
          <ac:cxnSpMkLst>
            <pc:docMk/>
            <pc:sldMk cId="4178170080" sldId="358"/>
            <ac:cxnSpMk id="21" creationId="{7742E67B-F104-4FF9-9BD6-E96E4CAC3B22}"/>
          </ac:cxnSpMkLst>
        </pc:cxnChg>
        <pc:cxnChg chg="add mod">
          <ac:chgData name="上田　隆一" userId="176e8583-1a10-4263-8bf9-cf890cd9efc3" providerId="ADAL" clId="{7F2F882D-8D9C-4153-A9F9-063BE2E4B726}" dt="2022-03-30T03:26:38.685" v="702" actId="1035"/>
          <ac:cxnSpMkLst>
            <pc:docMk/>
            <pc:sldMk cId="4178170080" sldId="358"/>
            <ac:cxnSpMk id="25" creationId="{7681C05C-15A9-4970-A515-DC3303CF52BC}"/>
          </ac:cxnSpMkLst>
        </pc:cxnChg>
        <pc:cxnChg chg="add mod">
          <ac:chgData name="上田　隆一" userId="176e8583-1a10-4263-8bf9-cf890cd9efc3" providerId="ADAL" clId="{7F2F882D-8D9C-4153-A9F9-063BE2E4B726}" dt="2022-03-30T03:27:24.742" v="735" actId="14100"/>
          <ac:cxnSpMkLst>
            <pc:docMk/>
            <pc:sldMk cId="4178170080" sldId="358"/>
            <ac:cxnSpMk id="28" creationId="{EF09976B-E7B4-4512-9E0D-AB44DE5AD738}"/>
          </ac:cxnSpMkLst>
        </pc:cxnChg>
      </pc:sldChg>
    </pc:docChg>
  </pc:docChgLst>
  <pc:docChgLst>
    <pc:chgData name="三浦　璃音" userId="4fd01043-4b07-4b35-88ef-d6e6191a8751" providerId="ADAL" clId="{974202F7-0B58-4C27-9EE6-97979B99671F}"/>
    <pc:docChg chg="undo redo custSel modSld">
      <pc:chgData name="三浦　璃音" userId="4fd01043-4b07-4b35-88ef-d6e6191a8751" providerId="ADAL" clId="{974202F7-0B58-4C27-9EE6-97979B99671F}" dt="2024-04-19T03:40:39.608" v="228"/>
      <pc:docMkLst>
        <pc:docMk/>
      </pc:docMkLst>
      <pc:sldChg chg="modSp mod">
        <pc:chgData name="三浦　璃音" userId="4fd01043-4b07-4b35-88ef-d6e6191a8751" providerId="ADAL" clId="{974202F7-0B58-4C27-9EE6-97979B99671F}" dt="2024-04-19T03:40:39.608" v="228"/>
        <pc:sldMkLst>
          <pc:docMk/>
          <pc:sldMk cId="1102363714" sldId="384"/>
        </pc:sldMkLst>
        <pc:spChg chg="mod">
          <ac:chgData name="三浦　璃音" userId="4fd01043-4b07-4b35-88ef-d6e6191a8751" providerId="ADAL" clId="{974202F7-0B58-4C27-9EE6-97979B99671F}" dt="2024-04-19T03:40:39.608" v="228"/>
          <ac:spMkLst>
            <pc:docMk/>
            <pc:sldMk cId="1102363714" sldId="384"/>
            <ac:spMk id="2" creationId="{2D531A4F-2F3A-8743-A5D4-378845D52E38}"/>
          </ac:spMkLst>
        </pc:spChg>
        <pc:spChg chg="mod">
          <ac:chgData name="三浦　璃音" userId="4fd01043-4b07-4b35-88ef-d6e6191a8751" providerId="ADAL" clId="{974202F7-0B58-4C27-9EE6-97979B99671F}" dt="2024-04-19T03:40:27.048" v="226" actId="27636"/>
          <ac:spMkLst>
            <pc:docMk/>
            <pc:sldMk cId="1102363714" sldId="384"/>
            <ac:spMk id="3" creationId="{99D553EF-C000-B548-AA71-348B8517E6BD}"/>
          </ac:spMkLst>
        </pc:spChg>
      </pc:sldChg>
    </pc:docChg>
  </pc:docChgLst>
  <pc:docChgLst>
    <pc:chgData name="川原　脩慈" userId="S::s21c1036hn@s.chibakoudai.jp::71ca5ce9-7295-458f-a353-3b5f9fce3752" providerId="AD" clId="Web-{82E5C7A8-098E-46D7-AB27-F1814699AC53}"/>
    <pc:docChg chg="modSld">
      <pc:chgData name="川原　脩慈" userId="S::s21c1036hn@s.chibakoudai.jp::71ca5ce9-7295-458f-a353-3b5f9fce3752" providerId="AD" clId="Web-{82E5C7A8-098E-46D7-AB27-F1814699AC53}" dt="2023-06-07T19:49:30.421" v="40" actId="14100"/>
      <pc:docMkLst>
        <pc:docMk/>
      </pc:docMkLst>
      <pc:sldChg chg="modSp">
        <pc:chgData name="川原　脩慈" userId="S::s21c1036hn@s.chibakoudai.jp::71ca5ce9-7295-458f-a353-3b5f9fce3752" providerId="AD" clId="Web-{82E5C7A8-098E-46D7-AB27-F1814699AC53}" dt="2023-06-07T19:49:30.421" v="40" actId="14100"/>
        <pc:sldMkLst>
          <pc:docMk/>
          <pc:sldMk cId="146183230" sldId="383"/>
        </pc:sldMkLst>
        <pc:spChg chg="mod">
          <ac:chgData name="川原　脩慈" userId="S::s21c1036hn@s.chibakoudai.jp::71ca5ce9-7295-458f-a353-3b5f9fce3752" providerId="AD" clId="Web-{82E5C7A8-098E-46D7-AB27-F1814699AC53}" dt="2023-06-07T19:49:30.421" v="40" actId="14100"/>
          <ac:spMkLst>
            <pc:docMk/>
            <pc:sldMk cId="146183230" sldId="383"/>
            <ac:spMk id="2" creationId="{335D703C-4CEF-4289-9F8D-A7C2528924BA}"/>
          </ac:spMkLst>
        </pc:spChg>
        <pc:spChg chg="mod">
          <ac:chgData name="川原　脩慈" userId="S::s21c1036hn@s.chibakoudai.jp::71ca5ce9-7295-458f-a353-3b5f9fce3752" providerId="AD" clId="Web-{82E5C7A8-098E-46D7-AB27-F1814699AC53}" dt="2023-06-07T19:48:39.620" v="15" actId="20577"/>
          <ac:spMkLst>
            <pc:docMk/>
            <pc:sldMk cId="146183230" sldId="383"/>
            <ac:spMk id="3" creationId="{35FF1857-2004-4973-AC23-31D2A0C6FC04}"/>
          </ac:spMkLst>
        </pc:spChg>
      </pc:sldChg>
    </pc:docChg>
  </pc:docChgLst>
  <pc:docChgLst>
    <pc:chgData name="牧戸　佑介" userId="89c910e0-f189-4264-93fa-c83597793ae2" providerId="ADAL" clId="{23A6B0BD-FFF1-394F-9B7F-956EC7CADAAB}"/>
    <pc:docChg chg="custSel modSld">
      <pc:chgData name="牧戸　佑介" userId="89c910e0-f189-4264-93fa-c83597793ae2" providerId="ADAL" clId="{23A6B0BD-FFF1-394F-9B7F-956EC7CADAAB}" dt="2023-04-13T06:39:59.546" v="1" actId="478"/>
      <pc:docMkLst>
        <pc:docMk/>
      </pc:docMkLst>
      <pc:sldChg chg="addSp delSp">
        <pc:chgData name="牧戸　佑介" userId="89c910e0-f189-4264-93fa-c83597793ae2" providerId="ADAL" clId="{23A6B0BD-FFF1-394F-9B7F-956EC7CADAAB}" dt="2023-04-13T06:39:59.546" v="1" actId="478"/>
        <pc:sldMkLst>
          <pc:docMk/>
          <pc:sldMk cId="3864938929" sldId="370"/>
        </pc:sldMkLst>
        <pc:spChg chg="add del">
          <ac:chgData name="牧戸　佑介" userId="89c910e0-f189-4264-93fa-c83597793ae2" providerId="ADAL" clId="{23A6B0BD-FFF1-394F-9B7F-956EC7CADAAB}" dt="2023-04-13T06:39:59.546" v="1" actId="478"/>
          <ac:spMkLst>
            <pc:docMk/>
            <pc:sldMk cId="3864938929" sldId="370"/>
            <ac:spMk id="8" creationId="{E3E6A958-516D-B8B7-4CBE-5D7D45FACC5A}"/>
          </ac:spMkLst>
        </pc:spChg>
      </pc:sldChg>
    </pc:docChg>
  </pc:docChgLst>
  <pc:docChgLst>
    <pc:chgData name="川原　脩慈" userId="S::s21c1036hn@s.chibakoudai.jp::71ca5ce9-7295-458f-a353-3b5f9fce3752" providerId="AD" clId="Web-{A3F8A7C9-9608-7133-A3C2-270011C8E172}"/>
    <pc:docChg chg="modSld">
      <pc:chgData name="川原　脩慈" userId="S::s21c1036hn@s.chibakoudai.jp::71ca5ce9-7295-458f-a353-3b5f9fce3752" providerId="AD" clId="Web-{A3F8A7C9-9608-7133-A3C2-270011C8E172}" dt="2023-06-07T19:51:13.022" v="3" actId="20577"/>
      <pc:docMkLst>
        <pc:docMk/>
      </pc:docMkLst>
      <pc:sldChg chg="modSp">
        <pc:chgData name="川原　脩慈" userId="S::s21c1036hn@s.chibakoudai.jp::71ca5ce9-7295-458f-a353-3b5f9fce3752" providerId="AD" clId="Web-{A3F8A7C9-9608-7133-A3C2-270011C8E172}" dt="2023-06-07T19:51:13.022" v="3" actId="20577"/>
        <pc:sldMkLst>
          <pc:docMk/>
          <pc:sldMk cId="146183230" sldId="383"/>
        </pc:sldMkLst>
        <pc:spChg chg="mod">
          <ac:chgData name="川原　脩慈" userId="S::s21c1036hn@s.chibakoudai.jp::71ca5ce9-7295-458f-a353-3b5f9fce3752" providerId="AD" clId="Web-{A3F8A7C9-9608-7133-A3C2-270011C8E172}" dt="2023-06-07T19:50:24.036" v="1" actId="20577"/>
          <ac:spMkLst>
            <pc:docMk/>
            <pc:sldMk cId="146183230" sldId="383"/>
            <ac:spMk id="2" creationId="{335D703C-4CEF-4289-9F8D-A7C2528924BA}"/>
          </ac:spMkLst>
        </pc:spChg>
        <pc:spChg chg="mod">
          <ac:chgData name="川原　脩慈" userId="S::s21c1036hn@s.chibakoudai.jp::71ca5ce9-7295-458f-a353-3b5f9fce3752" providerId="AD" clId="Web-{A3F8A7C9-9608-7133-A3C2-270011C8E172}" dt="2023-06-07T19:51:13.022" v="3" actId="20577"/>
          <ac:spMkLst>
            <pc:docMk/>
            <pc:sldMk cId="146183230" sldId="383"/>
            <ac:spMk id="3" creationId="{35FF1857-2004-4973-AC23-31D2A0C6FC04}"/>
          </ac:spMkLst>
        </pc:spChg>
      </pc:sldChg>
    </pc:docChg>
  </pc:docChgLst>
  <pc:docChgLst>
    <pc:chgData name="ゲスト ユーザー" userId="S::urn:spo:anon#4bce1a4b795846ac635268f3a67392a1eb6cf18236f385106bd5b2981cab88fa::" providerId="AD" clId="Web-{D65707FE-D1E5-4750-A0C4-3E1851DC8AD5}"/>
    <pc:docChg chg="modSld">
      <pc:chgData name="ゲスト ユーザー" userId="S::urn:spo:anon#4bce1a4b795846ac635268f3a67392a1eb6cf18236f385106bd5b2981cab88fa::" providerId="AD" clId="Web-{D65707FE-D1E5-4750-A0C4-3E1851DC8AD5}" dt="2023-04-17T06:10:01.340" v="6" actId="20577"/>
      <pc:docMkLst>
        <pc:docMk/>
      </pc:docMkLst>
      <pc:sldChg chg="modSp">
        <pc:chgData name="ゲスト ユーザー" userId="S::urn:spo:anon#4bce1a4b795846ac635268f3a67392a1eb6cf18236f385106bd5b2981cab88fa::" providerId="AD" clId="Web-{D65707FE-D1E5-4750-A0C4-3E1851DC8AD5}" dt="2023-04-17T06:10:01.340" v="6" actId="20577"/>
        <pc:sldMkLst>
          <pc:docMk/>
          <pc:sldMk cId="2485502203" sldId="256"/>
        </pc:sldMkLst>
        <pc:spChg chg="mod">
          <ac:chgData name="ゲスト ユーザー" userId="S::urn:spo:anon#4bce1a4b795846ac635268f3a67392a1eb6cf18236f385106bd5b2981cab88fa::" providerId="AD" clId="Web-{D65707FE-D1E5-4750-A0C4-3E1851DC8AD5}" dt="2023-04-17T06:10:01.340" v="6" actId="20577"/>
          <ac:spMkLst>
            <pc:docMk/>
            <pc:sldMk cId="2485502203" sldId="256"/>
            <ac:spMk id="2" creationId="{2D531A4F-2F3A-8743-A5D4-378845D52E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B8A1B-FC80-0C48-9A45-F3FACD16416B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6D7C-DDB8-1D44-891A-50625892B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23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E83C5-5576-8A48-9C3F-7FE9EC027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5D75AE-69C1-8A45-95C3-99EE4C815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0B6957C-396D-F5E0-65F3-254C10FAE9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0062" y="6246772"/>
            <a:ext cx="531267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E86D6-7907-0643-A132-3530D001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5BEFF7-C81A-5A40-9B5A-13A8470C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F2ECA3-71ED-4E41-A4E6-57EB5847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B646-BE58-4C4A-BE4F-FF435D5B77FA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DE479-579D-604E-B7B5-AFAA785E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B57B56-0F48-4F44-84C4-24059103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9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D3B99F-E525-D44B-B981-E035ED1E5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E17CEB-685F-9E4F-A1A6-555F18F4E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E5B9F2-EF96-F947-8348-B51CF1EF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9E52-CAB5-41B4-A52E-1BCD6086141E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B9E14E-21D2-CA4E-95F9-5401C9D6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3FCDF9-B67C-154A-AF20-AE3FDC5F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6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EBCEF-93A2-534F-A773-C846FA5B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2" y="1365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654F0-9778-DB44-8FA7-E945FBDE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DDAA6-26BD-CB4C-8BE1-CABD42B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096-6242-427A-B64E-1297199C569F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DEA9C-EC5D-1140-8D79-74F37084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1373" y="6356350"/>
            <a:ext cx="4742235" cy="365125"/>
          </a:xfrm>
        </p:spPr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0BC960-7990-1F4F-BCA7-C0FAD2A6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6360" y="6356349"/>
            <a:ext cx="521677" cy="365125"/>
          </a:xfrm>
        </p:spPr>
        <p:txBody>
          <a:bodyPr/>
          <a:lstStyle>
            <a:lvl1pPr>
              <a:defRPr sz="1600"/>
            </a:lvl1pPr>
          </a:lstStyle>
          <a:p>
            <a:fld id="{DB3BBD91-995F-B24B-BC6E-9F8567AC09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8A5F9C4-2C7C-2433-0871-D6E12E020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2397" y="93441"/>
            <a:ext cx="2654813" cy="2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D02D6-E29F-6640-8882-E3AA146C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ECC0E0-3F58-604C-BE26-43A484D4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C19766-BF82-0844-97A1-9EA9B9F9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2E65-0A2B-4EE2-9D4F-619E947B6ECB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6C7882-C916-2F43-A9E6-AE341059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422DA-ED83-F94C-BB54-9220BB5B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D592E-4BDD-4C4D-B850-D94204A1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F40DD-274B-7C44-8833-C9DCBB8C4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3E7F1D-CC8F-9C47-932F-FB39070E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6C3D0-37CE-144D-93F3-639ED4D8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DC8-6F08-49BD-8C32-2F52A2856ADF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41487-DD1D-6E4D-AA71-F32983D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271F71-A615-C24B-9ED2-8A824D5D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9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29425-6803-0343-AFB9-BA8BAEB6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E79906-A421-9044-B468-67EE19FC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EA2139-2AED-E341-848E-E1B39D504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97CF04-7DC5-C347-83C3-0BD742D24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6ECA77-DEB0-5F4C-9170-E95F2E435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EDF461-9D3A-7942-9871-D27EA9FC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2F97-1C7B-486E-A29C-988D1FF51473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CB2EEF-237F-3047-967D-2AF38E8F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D4EB58-6D94-7244-88B3-62BBB4CD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2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A39EB-E4B4-494C-A692-73ABA16B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7A13A2-8917-9D42-BB5E-1910B98B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F7E0-7ED3-4BED-AE5E-AB28E6C6CE6B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C377E6-C1D4-C040-9C61-94A6A23D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5E2011-31CB-1C49-BA2F-468F050F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04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92AC04-04F5-AD43-A271-438E5B2B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8D08-D44B-4555-AEAB-2E76C96FCFE4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B0CB0F-8188-7342-A048-81A816D8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4DD6F1-2A8C-FA40-8F14-FF89FC28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13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31E52-2EA4-B542-BBD1-5DF1C9BE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106C87-832C-1540-BC86-B7DA984B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03FC80-D470-C543-9632-8BB0A09FD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D96956-411D-BA40-A852-851E8953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07A6-CB07-4A3A-B509-88F0010B1F86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19AB6E-1575-D946-B192-67045575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508688-DFEA-BF4C-9B98-B1BC0054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59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430B7-A8B7-504B-BC84-07A99E43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DDADE4-25E3-2345-96E3-F129F2898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E67511-6CFD-AE49-937F-C00DFDBCF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740447-1C07-4140-B659-C3DF0656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5BB5-A374-4F93-BFE8-96E742CDEF94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DEDA93-3BD6-C145-8B26-D5F634FD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3243E3-0800-EC49-85EF-D53637FB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8F5935-DB50-C147-8FF0-47C59FED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9D7B1-FECE-DD44-BFC0-C6FBCC43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C72497-BE0D-4946-90E2-D42E8247B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BE8C-9D98-4B7E-81F7-C9F69D60E3FD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02656-34DF-CD4A-A718-0626F369E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1FC3B-CDA4-DD4A-AE13-B8C502BEF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BD91-995F-B24B-BC6E-9F8567AC0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74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31A4F-2F3A-8743-A5D4-378845D52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ea typeface="游ゴシック Light"/>
              </a:rPr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D553EF-C000-B548-AA71-348B8517E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sz="2800" dirty="0">
                <a:ea typeface="游ゴシック"/>
              </a:rPr>
              <a:t>サブタイトル（あれば）</a:t>
            </a:r>
            <a:br>
              <a:rPr lang="en-US" altLang="zh-TW" dirty="0">
                <a:ea typeface="游ゴシック"/>
              </a:rPr>
            </a:br>
            <a:endParaRPr lang="ja-JP" altLang="en-US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千葉工業大学 上田研究室（学内なら研究室と学番）</a:t>
            </a:r>
          </a:p>
          <a:p>
            <a:r>
              <a:rPr kumimoji="1" lang="ja-JP" altLang="en-US" dirty="0">
                <a:ea typeface="游ゴシック"/>
              </a:rPr>
              <a:t>名前</a:t>
            </a:r>
            <a:endParaRPr lang="ja-JP" altLang="en-US" dirty="0">
              <a:ea typeface="游ゴシック"/>
            </a:endParaRPr>
          </a:p>
          <a:p>
            <a:endParaRPr lang="en-US" altLang="ja-JP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0236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8A2F6-B904-C904-D3CF-59345145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DB8011-5C2C-AEA4-E2BC-396F76A9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4351338"/>
          </a:xfrm>
        </p:spPr>
        <p:txBody>
          <a:bodyPr/>
          <a:lstStyle/>
          <a:p>
            <a:r>
              <a:rPr lang="ja-JP" altLang="en-US"/>
              <a:t>実験で達成されたことを書く（目的と一貫性があること！）</a:t>
            </a:r>
            <a:endParaRPr lang="en-US" altLang="ja-JP"/>
          </a:p>
          <a:p>
            <a:pPr lvl="1"/>
            <a:r>
              <a:rPr kumimoji="1" lang="ja-JP" altLang="en-US"/>
              <a:t>細かい結果</a:t>
            </a:r>
            <a:endParaRPr kumimoji="1" lang="en-US" altLang="ja-JP"/>
          </a:p>
          <a:p>
            <a:pPr lvl="1"/>
            <a:r>
              <a:rPr lang="ja-JP" altLang="en-US"/>
              <a:t>・・・</a:t>
            </a:r>
            <a:endParaRPr lang="en-US" altLang="ja-JP"/>
          </a:p>
          <a:p>
            <a:pPr lvl="1"/>
            <a:r>
              <a:rPr kumimoji="1" lang="ja-JP" altLang="en-US"/>
              <a:t>・・・</a:t>
            </a:r>
            <a:endParaRPr kumimoji="1" lang="en-US" altLang="ja-JP"/>
          </a:p>
          <a:p>
            <a:pPr lvl="1"/>
            <a:endParaRPr lang="en-US" altLang="ja-JP"/>
          </a:p>
          <a:p>
            <a:r>
              <a:rPr lang="ja-JP" altLang="en-US"/>
              <a:t>今後の展望</a:t>
            </a:r>
            <a:endParaRPr lang="en-US" altLang="ja-JP"/>
          </a:p>
          <a:p>
            <a:pPr lvl="1"/>
            <a:r>
              <a:rPr kumimoji="1" lang="ja-JP" altLang="en-US"/>
              <a:t>残った問題と具体的な対策</a:t>
            </a:r>
            <a:endParaRPr kumimoji="1"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65DA5-2C47-E1A9-BFE2-A92A8474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DEF3-5869-41AC-87B9-7BB2AB9964D8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EA76CD-B774-AE45-3E0F-443EA527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0B4E6B-897C-748D-97B1-E757BBF2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922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D703C-4CEF-4289-9F8D-A7C25289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ja-JP" altLang="en-US">
                <a:ea typeface="游ゴシック Light"/>
              </a:rPr>
              <a:t>背景: 〇〇〇〇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FF1857-2004-4973-AC23-31D2A0C6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81"/>
            <a:ext cx="10860881" cy="50989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>
                <a:ea typeface="游ゴシック"/>
              </a:rPr>
              <a:t>世の中で何が問題になっているのかを書く</a:t>
            </a:r>
            <a:endParaRPr lang="en-US" altLang="ja-JP">
              <a:ea typeface="游ゴシック"/>
            </a:endParaRPr>
          </a:p>
          <a:p>
            <a:pPr lvl="1"/>
            <a:r>
              <a:rPr lang="ja-JP" altLang="en-US">
                <a:ea typeface="游ゴシック"/>
              </a:rPr>
              <a:t>・・・</a:t>
            </a:r>
            <a:endParaRPr lang="en-US" altLang="ja-JP">
              <a:ea typeface="游ゴシック"/>
            </a:endParaRPr>
          </a:p>
          <a:p>
            <a:pPr lvl="2"/>
            <a:endParaRPr lang="en-US" altLang="ja-JP">
              <a:ea typeface="游ゴシック"/>
            </a:endParaRPr>
          </a:p>
          <a:p>
            <a:r>
              <a:rPr lang="ja-JP" altLang="en-US">
                <a:ea typeface="游ゴシック"/>
              </a:rPr>
              <a:t>注意</a:t>
            </a:r>
            <a:endParaRPr lang="en-US" altLang="ja-JP">
              <a:ea typeface="游ゴシック"/>
            </a:endParaRPr>
          </a:p>
          <a:p>
            <a:pPr lvl="1"/>
            <a:r>
              <a:rPr lang="ja-JP" altLang="en-US">
                <a:ea typeface="游ゴシック"/>
              </a:rPr>
              <a:t>字は</a:t>
            </a:r>
            <a:r>
              <a:rPr lang="en-US" altLang="ja-JP" dirty="0">
                <a:ea typeface="游ゴシック"/>
              </a:rPr>
              <a:t>24</a:t>
            </a:r>
            <a:r>
              <a:rPr lang="ja-JP" altLang="en-US">
                <a:ea typeface="游ゴシック"/>
              </a:rPr>
              <a:t>ポイントを下回らないこと</a:t>
            </a:r>
            <a:endParaRPr lang="en-US" altLang="ja-JP">
              <a:ea typeface="游ゴシック"/>
            </a:endParaRPr>
          </a:p>
          <a:p>
            <a:pPr lvl="1"/>
            <a:r>
              <a:rPr lang="ja-JP" altLang="en-US">
                <a:ea typeface="游ゴシック"/>
              </a:rPr>
              <a:t>箇条書きには構造を持たせる</a:t>
            </a:r>
            <a:endParaRPr lang="en-US" altLang="ja-JP">
              <a:ea typeface="游ゴシック"/>
            </a:endParaRPr>
          </a:p>
          <a:p>
            <a:pPr lvl="2"/>
            <a:r>
              <a:rPr lang="ja-JP" altLang="en-US">
                <a:ea typeface="游ゴシック"/>
              </a:rPr>
              <a:t>大項目に細かい話をインデントしてぶら下げ</a:t>
            </a:r>
            <a:endParaRPr lang="en-US" altLang="ja-JP">
              <a:ea typeface="游ゴシック"/>
            </a:endParaRPr>
          </a:p>
          <a:p>
            <a:pPr lvl="1"/>
            <a:r>
              <a:rPr lang="ja-JP" altLang="en-US">
                <a:ea typeface="游ゴシック"/>
              </a:rPr>
              <a:t>箇条書きは</a:t>
            </a:r>
            <a:r>
              <a:rPr lang="en-US" altLang="ja-JP" dirty="0">
                <a:ea typeface="游ゴシック"/>
              </a:rPr>
              <a:t>7</a:t>
            </a:r>
            <a:r>
              <a:rPr lang="ja-JP" altLang="en-US">
                <a:ea typeface="游ゴシック"/>
              </a:rPr>
              <a:t>行まで</a:t>
            </a:r>
            <a:endParaRPr lang="en-US" altLang="ja-JP">
              <a:ea typeface="游ゴシック"/>
            </a:endParaRPr>
          </a:p>
          <a:p>
            <a:pPr lvl="1"/>
            <a:r>
              <a:rPr lang="ja-JP" altLang="en-US">
                <a:ea typeface="游ゴシック"/>
              </a:rPr>
              <a:t>可能な限り体言止めで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C989C-9087-774E-AB38-61FD9E2A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32F6-5941-4EA3-8352-57AAD44245A9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D18F6-8C65-7A48-9782-EB65106D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3B4FE8-A1EF-F243-B57E-9F96B506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3547DE-AD46-0E64-300E-79218268B156}"/>
              </a:ext>
            </a:extLst>
          </p:cNvPr>
          <p:cNvSpPr txBox="1"/>
          <p:nvPr/>
        </p:nvSpPr>
        <p:spPr>
          <a:xfrm>
            <a:off x="3252487" y="5156020"/>
            <a:ext cx="6204031" cy="120032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スライ</a:t>
            </a:r>
            <a:r>
              <a:rPr lang="ja-JP" altLang="en-US" sz="2400"/>
              <a:t>ドのまとめを書く（</a:t>
            </a:r>
            <a:r>
              <a:rPr kumimoji="1" lang="ja-JP" altLang="en-US" sz="2400"/>
              <a:t>次のページの関連研究に話をつなげる．例「〇〇の解決が必要」など）</a:t>
            </a:r>
          </a:p>
        </p:txBody>
      </p:sp>
    </p:spTree>
    <p:extLst>
      <p:ext uri="{BB962C8B-B14F-4D97-AF65-F5344CB8AC3E}">
        <p14:creationId xmlns:p14="http://schemas.microsoft.com/office/powerpoint/2010/main" val="14618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33B64-6745-B5AD-C17A-A5140950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a typeface="游ゴシック Light"/>
              </a:rPr>
              <a:t>従来研究</a:t>
            </a:r>
            <a:r>
              <a:rPr lang="en-US" altLang="ja-JP" dirty="0">
                <a:ea typeface="游ゴシック Light"/>
              </a:rPr>
              <a:t>1</a:t>
            </a:r>
            <a:r>
              <a:rPr lang="ja-JP" altLang="en-US" dirty="0">
                <a:ea typeface="游ゴシック Light"/>
              </a:rPr>
              <a:t>: 〇〇〇〇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FBA51-6F5C-4830-A345-7C42D5D6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9752"/>
          </a:xfrm>
        </p:spPr>
        <p:txBody>
          <a:bodyPr/>
          <a:lstStyle/>
          <a:p>
            <a:r>
              <a:rPr kumimoji="1" lang="en-US" altLang="ja-JP"/>
              <a:t>××</a:t>
            </a:r>
            <a:r>
              <a:rPr kumimoji="1" lang="ja-JP" altLang="en-US"/>
              <a:t>手法による</a:t>
            </a:r>
            <a:r>
              <a:rPr lang="en-US" altLang="ja-JP" err="1"/>
              <a:t>yy</a:t>
            </a:r>
            <a:r>
              <a:rPr lang="ja-JP" altLang="en-US"/>
              <a:t>の解決</a:t>
            </a:r>
            <a:r>
              <a:rPr kumimoji="1" lang="en-US" altLang="ja-JP"/>
              <a:t>[</a:t>
            </a:r>
            <a:r>
              <a:rPr kumimoji="1" lang="ja-JP" altLang="en-US"/>
              <a:t>上田</a:t>
            </a:r>
            <a:r>
              <a:rPr kumimoji="1" lang="en-US" altLang="ja-JP"/>
              <a:t>2020]</a:t>
            </a:r>
          </a:p>
          <a:p>
            <a:pPr lvl="1"/>
            <a:r>
              <a:rPr lang="ja-JP" altLang="en-US"/>
              <a:t>・・・</a:t>
            </a:r>
            <a:endParaRPr lang="en-US" altLang="ja-JP"/>
          </a:p>
          <a:p>
            <a:pPr lvl="1"/>
            <a:r>
              <a:rPr kumimoji="1" lang="ja-JP" altLang="en-US"/>
              <a:t>・・・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705B13-8C21-E45C-1B3D-A547CF2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096-6242-427A-B64E-1297199C569F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D2D7E7-4A48-61A6-6C95-473DEF17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9C4EE9-5C33-A0AD-411C-7692F06C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C4B88F-6A5B-5ECE-889D-1F3B1B811EB4}"/>
              </a:ext>
            </a:extLst>
          </p:cNvPr>
          <p:cNvSpPr txBox="1"/>
          <p:nvPr/>
        </p:nvSpPr>
        <p:spPr>
          <a:xfrm>
            <a:off x="5116012" y="5768914"/>
            <a:ext cx="2326510" cy="46166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ja-JP" altLang="en-US" sz="2400"/>
              <a:t>△△が未解決</a:t>
            </a:r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EE42C0-15B8-A7AD-F9B0-19861D0729F0}"/>
              </a:ext>
            </a:extLst>
          </p:cNvPr>
          <p:cNvSpPr/>
          <p:nvPr/>
        </p:nvSpPr>
        <p:spPr>
          <a:xfrm>
            <a:off x="8443608" y="2303362"/>
            <a:ext cx="2910192" cy="241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図</a:t>
            </a:r>
            <a:endParaRPr kumimoji="1" lang="en-US" altLang="ja-JP" sz="2800"/>
          </a:p>
          <a:p>
            <a:pPr algn="ctr"/>
            <a:r>
              <a:rPr kumimoji="1" lang="ja-JP" altLang="en-US" sz="2000"/>
              <a:t>（しゃべるときに図のどこを見ると何がわかるのか必ず説明を）</a:t>
            </a:r>
          </a:p>
        </p:txBody>
      </p:sp>
    </p:spTree>
    <p:extLst>
      <p:ext uri="{BB962C8B-B14F-4D97-AF65-F5344CB8AC3E}">
        <p14:creationId xmlns:p14="http://schemas.microsoft.com/office/powerpoint/2010/main" val="374280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33B64-6745-B5AD-C17A-A5140950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従来研究</a:t>
            </a:r>
            <a:r>
              <a:rPr lang="en-US" altLang="ja-JP">
                <a:ea typeface="游ゴシック Light"/>
              </a:rPr>
              <a:t>2</a:t>
            </a:r>
            <a:r>
              <a:rPr lang="ja-JP" altLang="en-US">
                <a:ea typeface="游ゴシック Light"/>
              </a:rPr>
              <a:t>: 〇〇〇〇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FBA51-6F5C-4830-A345-7C42D5D6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9752"/>
          </a:xfrm>
        </p:spPr>
        <p:txBody>
          <a:bodyPr/>
          <a:lstStyle/>
          <a:p>
            <a:r>
              <a:rPr kumimoji="1" lang="ja-JP" altLang="en-US"/>
              <a:t>従来研究</a:t>
            </a:r>
            <a:r>
              <a:rPr kumimoji="1" lang="en-US" altLang="ja-JP"/>
              <a:t>1</a:t>
            </a:r>
            <a:r>
              <a:rPr kumimoji="1" lang="ja-JP" altLang="en-US"/>
              <a:t>と同じ構成で</a:t>
            </a:r>
            <a:endParaRPr kumimoji="1" lang="en-US" altLang="ja-JP"/>
          </a:p>
          <a:p>
            <a:pPr lvl="1"/>
            <a:r>
              <a:rPr lang="ja-JP" altLang="en-US"/>
              <a:t>複数の従来研究を</a:t>
            </a:r>
            <a:r>
              <a:rPr lang="en-US" altLang="ja-JP"/>
              <a:t>1</a:t>
            </a:r>
            <a:r>
              <a:rPr lang="ja-JP" altLang="en-US"/>
              <a:t>枚にまとめるのも可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705B13-8C21-E45C-1B3D-A547CF2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096-6242-427A-B64E-1297199C569F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D2D7E7-4A48-61A6-6C95-473DEF17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9C4EE9-5C33-A0AD-411C-7692F06C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C4B88F-6A5B-5ECE-889D-1F3B1B811EB4}"/>
              </a:ext>
            </a:extLst>
          </p:cNvPr>
          <p:cNvSpPr txBox="1"/>
          <p:nvPr/>
        </p:nvSpPr>
        <p:spPr>
          <a:xfrm>
            <a:off x="5116012" y="5768914"/>
            <a:ext cx="2326510" cy="46166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ja-JP" altLang="en-US" sz="2400"/>
              <a:t>△△が未解決</a:t>
            </a:r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EE42C0-15B8-A7AD-F9B0-19861D0729F0}"/>
              </a:ext>
            </a:extLst>
          </p:cNvPr>
          <p:cNvSpPr/>
          <p:nvPr/>
        </p:nvSpPr>
        <p:spPr>
          <a:xfrm>
            <a:off x="8443608" y="2303362"/>
            <a:ext cx="2910192" cy="241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図</a:t>
            </a:r>
            <a:endParaRPr kumimoji="1" lang="en-US" altLang="ja-JP" sz="2800"/>
          </a:p>
          <a:p>
            <a:pPr algn="ctr"/>
            <a:r>
              <a:rPr kumimoji="1" lang="ja-JP" altLang="en-US" sz="2000"/>
              <a:t>（しゃべるときに図のどこを見ると何がわかるのか必ず説明を）</a:t>
            </a:r>
          </a:p>
        </p:txBody>
      </p:sp>
    </p:spTree>
    <p:extLst>
      <p:ext uri="{BB962C8B-B14F-4D97-AF65-F5344CB8AC3E}">
        <p14:creationId xmlns:p14="http://schemas.microsoft.com/office/powerpoint/2010/main" val="408439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0BA4A-5037-4FF8-2054-C00CDFFC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△△の提案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A0315-2972-3274-08D7-DB67E0ED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9837" cy="3880694"/>
          </a:xfrm>
        </p:spPr>
        <p:txBody>
          <a:bodyPr/>
          <a:lstStyle/>
          <a:p>
            <a:r>
              <a:rPr kumimoji="1" lang="ja-JP" altLang="en-US"/>
              <a:t>従来研究で残った問題に対して，こうするとよいということ</a:t>
            </a:r>
            <a:br>
              <a:rPr kumimoji="1" lang="en-US" altLang="ja-JP"/>
            </a:br>
            <a:r>
              <a:rPr kumimoji="1" lang="ja-JP" altLang="en-US"/>
              <a:t>をなるべく具体的に記述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本発表では</a:t>
            </a:r>
            <a:r>
              <a:rPr kumimoji="1" lang="ja-JP" altLang="en-US" sz="2000"/>
              <a:t>（この箇条書きで提案した△△をどう具現化して有効性を証明するかを説明）</a:t>
            </a:r>
            <a:endParaRPr kumimoji="1" lang="en-US" altLang="ja-JP"/>
          </a:p>
          <a:p>
            <a:pPr lvl="1"/>
            <a:r>
              <a:rPr kumimoji="1" lang="ja-JP" altLang="en-US"/>
              <a:t>〇〇の実装</a:t>
            </a:r>
            <a:endParaRPr kumimoji="1" lang="en-US" altLang="ja-JP"/>
          </a:p>
          <a:p>
            <a:pPr lvl="1"/>
            <a:r>
              <a:rPr lang="ja-JP" altLang="en-US"/>
              <a:t>実世界で適用できるか</a:t>
            </a:r>
            <a:r>
              <a:rPr kumimoji="1" lang="ja-JP" altLang="en-US"/>
              <a:t>実験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D0E5D-0AFB-423B-8C0F-A40C015C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096-6242-427A-B64E-1297199C569F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249866-C6B5-C4D5-5B16-414F5371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33800-D34E-A4E8-D846-5493930F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028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F5C76-F005-0268-2C44-AFCA54B7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EFAD90-E458-7EB0-EA06-50B68ADE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800"/>
              <a:t>△△の実現のための</a:t>
            </a:r>
            <a:br>
              <a:rPr lang="en-US" altLang="ja-JP" sz="4800"/>
            </a:br>
            <a:r>
              <a:rPr lang="ja-JP" altLang="en-US" sz="4800"/>
              <a:t>〇〇の実装と評価</a:t>
            </a:r>
            <a:endParaRPr kumimoji="1" lang="ja-JP" altLang="en-US" sz="48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D692B-A713-5D7C-1920-2963B9A6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096-6242-427A-B64E-1297199C569F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B337C2-76DF-FD0C-B4DD-CE2CDEB9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FF8AF-8FC1-A5DF-BBF2-7E538FAF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978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662D6-C3AF-A233-9306-7715978F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〇〇の実装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BE0A4D-D5BD-777D-7218-F3E7A9D8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実装したものをなるべく文字数少なく具体的に説明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76E7C-0760-DD4A-2F95-6B0FE063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096-6242-427A-B64E-1297199C569F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3F0B7-44E6-96BA-CE53-EC9BA33B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BB22E-E9AE-EE8F-EDA6-8168CD32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667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C0E1F-93D8-0732-681B-04240810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: </a:t>
            </a:r>
            <a:r>
              <a:rPr kumimoji="1" lang="ja-JP" altLang="en-US"/>
              <a:t>□□の評価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27EA6-EEC7-6063-C512-4C8649DA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なにを実験で証明すればよいのかを書く</a:t>
            </a:r>
            <a:endParaRPr kumimoji="1" lang="en-US" altLang="ja-JP"/>
          </a:p>
          <a:p>
            <a:endParaRPr kumimoji="1" lang="en-US" altLang="ja-JP"/>
          </a:p>
          <a:p>
            <a:r>
              <a:rPr lang="ja-JP" altLang="en-US"/>
              <a:t>そのためにどういう実験をしたのかを書く</a:t>
            </a:r>
            <a:endParaRPr lang="en-US" altLang="ja-JP"/>
          </a:p>
          <a:p>
            <a:pPr lvl="1"/>
            <a:r>
              <a:rPr kumimoji="1" lang="ja-JP" altLang="en-US"/>
              <a:t>条件</a:t>
            </a:r>
            <a:r>
              <a:rPr kumimoji="1" lang="en-US" altLang="ja-JP"/>
              <a:t>1</a:t>
            </a:r>
          </a:p>
          <a:p>
            <a:pPr lvl="1"/>
            <a:r>
              <a:rPr lang="ja-JP" altLang="en-US"/>
              <a:t>条件</a:t>
            </a:r>
            <a:r>
              <a:rPr lang="en-US" altLang="ja-JP"/>
              <a:t>2</a:t>
            </a:r>
          </a:p>
          <a:p>
            <a:pPr lvl="1"/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5D55A4-9E01-156B-D179-9F09E394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096-6242-427A-B64E-1297199C569F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CB5B25-530E-825E-5D75-CA2B1EE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26B56-4289-34C0-9233-83784C71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352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07484-9A33-27B1-E0D1-F7B42CFA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0AF80-9624-C691-D0A5-E241898B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/>
          <a:lstStyle/>
          <a:p>
            <a:r>
              <a:rPr kumimoji="1" lang="ja-JP" altLang="en-US"/>
              <a:t>前ページの実験結果を記述</a:t>
            </a:r>
            <a:endParaRPr kumimoji="1" lang="en-US" altLang="ja-JP"/>
          </a:p>
          <a:p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考察</a:t>
            </a:r>
            <a:endParaRPr lang="en-US" altLang="ja-JP"/>
          </a:p>
          <a:p>
            <a:pPr lvl="1"/>
            <a:r>
              <a:rPr kumimoji="1" lang="ja-JP" altLang="en-US"/>
              <a:t>実験からわかること</a:t>
            </a:r>
            <a:r>
              <a:rPr kumimoji="1" lang="en-US" altLang="ja-JP"/>
              <a:t>1</a:t>
            </a:r>
          </a:p>
          <a:p>
            <a:pPr lvl="1"/>
            <a:r>
              <a:rPr lang="ja-JP" altLang="en-US"/>
              <a:t>実験からわかること</a:t>
            </a:r>
            <a:r>
              <a:rPr lang="en-US" altLang="ja-JP"/>
              <a:t>2</a:t>
            </a:r>
          </a:p>
          <a:p>
            <a:pPr lvl="1"/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8B4F2-0A82-755E-69A0-43FF466E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096-6242-427A-B64E-1297199C569F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1FAFFA-65EF-0AD8-199D-FF3B8956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発表会の正式名称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4ED63-1CC4-4388-4487-93C7D63F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BD91-995F-B24B-BC6E-9F8567AC09CD}" type="slidenum">
              <a:rPr lang="ja-JP" altLang="en-US" smtClean="0"/>
              <a:pPr/>
              <a:t>9</a:t>
            </a:fld>
            <a:endParaRPr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AB95F0D7-6323-9ECA-351F-ECC3AF5B1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07487"/>
              </p:ext>
            </p:extLst>
          </p:nvPr>
        </p:nvGraphicFramePr>
        <p:xfrm>
          <a:off x="2031999" y="2425859"/>
          <a:ext cx="707727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9546">
                  <a:extLst>
                    <a:ext uri="{9D8B030D-6E8A-4147-A177-3AD203B41FA5}">
                      <a16:colId xmlns:a16="http://schemas.microsoft.com/office/drawing/2014/main" val="2651009175"/>
                    </a:ext>
                  </a:extLst>
                </a:gridCol>
                <a:gridCol w="1179546">
                  <a:extLst>
                    <a:ext uri="{9D8B030D-6E8A-4147-A177-3AD203B41FA5}">
                      <a16:colId xmlns:a16="http://schemas.microsoft.com/office/drawing/2014/main" val="1859039689"/>
                    </a:ext>
                  </a:extLst>
                </a:gridCol>
                <a:gridCol w="1179546">
                  <a:extLst>
                    <a:ext uri="{9D8B030D-6E8A-4147-A177-3AD203B41FA5}">
                      <a16:colId xmlns:a16="http://schemas.microsoft.com/office/drawing/2014/main" val="4192074080"/>
                    </a:ext>
                  </a:extLst>
                </a:gridCol>
                <a:gridCol w="1179546">
                  <a:extLst>
                    <a:ext uri="{9D8B030D-6E8A-4147-A177-3AD203B41FA5}">
                      <a16:colId xmlns:a16="http://schemas.microsoft.com/office/drawing/2014/main" val="1109178262"/>
                    </a:ext>
                  </a:extLst>
                </a:gridCol>
                <a:gridCol w="1179546">
                  <a:extLst>
                    <a:ext uri="{9D8B030D-6E8A-4147-A177-3AD203B41FA5}">
                      <a16:colId xmlns:a16="http://schemas.microsoft.com/office/drawing/2014/main" val="3172071269"/>
                    </a:ext>
                  </a:extLst>
                </a:gridCol>
                <a:gridCol w="1179546">
                  <a:extLst>
                    <a:ext uri="{9D8B030D-6E8A-4147-A177-3AD203B41FA5}">
                      <a16:colId xmlns:a16="http://schemas.microsoft.com/office/drawing/2014/main" val="402144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表とか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グラフ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とか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4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7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2147"/>
                  </a:ext>
                </a:extLst>
              </a:tr>
            </a:tbl>
          </a:graphicData>
        </a:graphic>
      </p:graphicFrame>
      <p:sp>
        <p:nvSpPr>
          <p:cNvPr id="9" name="楕円 8">
            <a:extLst>
              <a:ext uri="{FF2B5EF4-FFF2-40B4-BE49-F238E27FC236}">
                <a16:creationId xmlns:a16="http://schemas.microsoft.com/office/drawing/2014/main" id="{8F841E9A-174E-3A5F-310E-7B4D1451028C}"/>
              </a:ext>
            </a:extLst>
          </p:cNvPr>
          <p:cNvSpPr/>
          <p:nvPr/>
        </p:nvSpPr>
        <p:spPr>
          <a:xfrm>
            <a:off x="6611565" y="2662177"/>
            <a:ext cx="1513863" cy="766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C0D91A86-E564-48DC-9091-D7E7DD46DE91}"/>
              </a:ext>
            </a:extLst>
          </p:cNvPr>
          <p:cNvSpPr/>
          <p:nvPr/>
        </p:nvSpPr>
        <p:spPr>
          <a:xfrm>
            <a:off x="8340100" y="1065624"/>
            <a:ext cx="2683281" cy="1151701"/>
          </a:xfrm>
          <a:prstGeom prst="wedgeRectCallout">
            <a:avLst>
              <a:gd name="adj1" fmla="val -61812"/>
              <a:gd name="adj2" fmla="val 97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〇〇が分かる</a:t>
            </a:r>
            <a:endParaRPr kumimoji="1" lang="en-US" altLang="ja-JP"/>
          </a:p>
          <a:p>
            <a:pPr algn="ctr"/>
            <a:r>
              <a:rPr lang="ja-JP" altLang="en-US"/>
              <a:t>（表や図はどこを見るとなにが分かるのか必ず説明）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41822B-9331-509B-2BD8-BCB9CF69E155}"/>
              </a:ext>
            </a:extLst>
          </p:cNvPr>
          <p:cNvSpPr txBox="1"/>
          <p:nvPr/>
        </p:nvSpPr>
        <p:spPr>
          <a:xfrm>
            <a:off x="4421529" y="5376877"/>
            <a:ext cx="4146156" cy="83099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目的は達成されたのかどうなのか総括</a:t>
            </a:r>
          </a:p>
        </p:txBody>
      </p:sp>
    </p:spTree>
    <p:extLst>
      <p:ext uri="{BB962C8B-B14F-4D97-AF65-F5344CB8AC3E}">
        <p14:creationId xmlns:p14="http://schemas.microsoft.com/office/powerpoint/2010/main" val="91506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458</Words>
  <Application>Microsoft Office PowerPoint</Application>
  <PresentationFormat>ワイド画面</PresentationFormat>
  <Paragraphs>96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タイトル</vt:lpstr>
      <vt:lpstr>背景: 〇〇〇〇</vt:lpstr>
      <vt:lpstr>従来研究1: 〇〇〇〇</vt:lpstr>
      <vt:lpstr>従来研究2: 〇〇〇〇</vt:lpstr>
      <vt:lpstr>△△の提案</vt:lpstr>
      <vt:lpstr>研究目的</vt:lpstr>
      <vt:lpstr>〇〇の実装</vt:lpstr>
      <vt:lpstr>実験: □□の評価</vt:lpstr>
      <vt:lpstr>結果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作物構造の理解に基づく 作物位置推定に関する研究</dc:title>
  <dc:creator>Ueda Ryuichi</dc:creator>
  <cp:lastModifiedBy>三浦　璃音</cp:lastModifiedBy>
  <cp:revision>15</cp:revision>
  <dcterms:created xsi:type="dcterms:W3CDTF">2020-03-05T05:36:38Z</dcterms:created>
  <dcterms:modified xsi:type="dcterms:W3CDTF">2024-04-19T03:40:41Z</dcterms:modified>
</cp:coreProperties>
</file>