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5" d="100"/>
          <a:sy n="115" d="100"/>
        </p:scale>
        <p:origin x="372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47CED-EBED-4076-87B9-5627B3678705}" type="datetimeFigureOut">
              <a:rPr lang="zh-TW" altLang="en-US" smtClean="0"/>
              <a:t>2017/2/23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2F384-F503-48B4-B245-8C7EAE9F6D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5745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47CED-EBED-4076-87B9-5627B3678705}" type="datetimeFigureOut">
              <a:rPr lang="zh-TW" altLang="en-US" smtClean="0"/>
              <a:t>2017/2/23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2F384-F503-48B4-B245-8C7EAE9F6D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8996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47CED-EBED-4076-87B9-5627B3678705}" type="datetimeFigureOut">
              <a:rPr lang="zh-TW" altLang="en-US" smtClean="0"/>
              <a:t>2017/2/23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2F384-F503-48B4-B245-8C7EAE9F6D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7301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47CED-EBED-4076-87B9-5627B3678705}" type="datetimeFigureOut">
              <a:rPr lang="zh-TW" altLang="en-US" smtClean="0"/>
              <a:t>2017/2/23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2F384-F503-48B4-B245-8C7EAE9F6D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7393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47CED-EBED-4076-87B9-5627B3678705}" type="datetimeFigureOut">
              <a:rPr lang="zh-TW" altLang="en-US" smtClean="0"/>
              <a:t>2017/2/23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2F384-F503-48B4-B245-8C7EAE9F6D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3232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47CED-EBED-4076-87B9-5627B3678705}" type="datetimeFigureOut">
              <a:rPr lang="zh-TW" altLang="en-US" smtClean="0"/>
              <a:t>2017/2/23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2F384-F503-48B4-B245-8C7EAE9F6D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9876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47CED-EBED-4076-87B9-5627B3678705}" type="datetimeFigureOut">
              <a:rPr lang="zh-TW" altLang="en-US" smtClean="0"/>
              <a:t>2017/2/23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2F384-F503-48B4-B245-8C7EAE9F6D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7179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47CED-EBED-4076-87B9-5627B3678705}" type="datetimeFigureOut">
              <a:rPr lang="zh-TW" altLang="en-US" smtClean="0"/>
              <a:t>2017/2/23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2F384-F503-48B4-B245-8C7EAE9F6D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1188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47CED-EBED-4076-87B9-5627B3678705}" type="datetimeFigureOut">
              <a:rPr lang="zh-TW" altLang="en-US" smtClean="0"/>
              <a:t>2017/2/23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2F384-F503-48B4-B245-8C7EAE9F6D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3110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47CED-EBED-4076-87B9-5627B3678705}" type="datetimeFigureOut">
              <a:rPr lang="zh-TW" altLang="en-US" smtClean="0"/>
              <a:t>2017/2/23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2F384-F503-48B4-B245-8C7EAE9F6D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2901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47CED-EBED-4076-87B9-5627B3678705}" type="datetimeFigureOut">
              <a:rPr lang="zh-TW" altLang="en-US" smtClean="0"/>
              <a:t>2017/2/23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2F384-F503-48B4-B245-8C7EAE9F6D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643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647CED-EBED-4076-87B9-5627B3678705}" type="datetimeFigureOut">
              <a:rPr lang="zh-TW" altLang="en-US" smtClean="0"/>
              <a:t>2017/2/23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D2F384-F503-48B4-B245-8C7EAE9F6D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43840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資料分析於健康醫療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指</a:t>
            </a:r>
            <a:r>
              <a:rPr lang="zh-TW" altLang="en-US" dirty="0"/>
              <a:t>導</a:t>
            </a:r>
            <a:r>
              <a:rPr lang="zh-TW" altLang="en-US" dirty="0" smtClean="0"/>
              <a:t>老師：桑慧敏教授</a:t>
            </a:r>
            <a:endParaRPr lang="en-US" altLang="zh-TW" dirty="0" smtClean="0"/>
          </a:p>
          <a:p>
            <a:r>
              <a:rPr lang="zh-TW" altLang="en-US" dirty="0" smtClean="0"/>
              <a:t>日期：</a:t>
            </a:r>
            <a:r>
              <a:rPr lang="en-US" altLang="zh-TW" dirty="0" smtClean="0"/>
              <a:t>2017.02.23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04975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Shewhart</a:t>
            </a:r>
            <a:r>
              <a:rPr lang="en-US" altLang="zh-TW" dirty="0" smtClean="0"/>
              <a:t> Chart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4535905" cy="4351338"/>
          </a:xfrm>
          <a:ln w="38100">
            <a:solidFill>
              <a:schemeClr val="tx1"/>
            </a:solidFill>
          </a:ln>
        </p:spPr>
        <p:txBody>
          <a:bodyPr/>
          <a:lstStyle/>
          <a:p>
            <a:r>
              <a:rPr lang="en-US" altLang="zh-TW" sz="3200" dirty="0" smtClean="0"/>
              <a:t>Continuous</a:t>
            </a:r>
          </a:p>
          <a:p>
            <a:pPr marL="360000" indent="0">
              <a:buNone/>
            </a:pPr>
            <a:r>
              <a:rPr lang="en-US" altLang="zh-TW" dirty="0" smtClean="0"/>
              <a:t>X-bar chart</a:t>
            </a:r>
          </a:p>
          <a:p>
            <a:pPr marL="360000" indent="0">
              <a:buNone/>
            </a:pPr>
            <a:r>
              <a:rPr lang="en-US" altLang="zh-TW" dirty="0" smtClean="0"/>
              <a:t>R chart</a:t>
            </a:r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6817895" y="1825625"/>
            <a:ext cx="4535905" cy="4351338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3200" dirty="0" smtClean="0"/>
              <a:t>Discrete</a:t>
            </a:r>
          </a:p>
          <a:p>
            <a:pPr marL="360000" indent="0">
              <a:buFont typeface="Arial" panose="020B0604020202020204" pitchFamily="34" charset="0"/>
              <a:buNone/>
            </a:pPr>
            <a:r>
              <a:rPr lang="en-US" altLang="zh-TW" dirty="0" smtClean="0"/>
              <a:t>c chart</a:t>
            </a:r>
          </a:p>
          <a:p>
            <a:pPr marL="360000" indent="0">
              <a:buFont typeface="Arial" panose="020B0604020202020204" pitchFamily="34" charset="0"/>
              <a:buNone/>
            </a:pPr>
            <a:r>
              <a:rPr lang="en-US" altLang="zh-TW" dirty="0"/>
              <a:t>u</a:t>
            </a:r>
            <a:r>
              <a:rPr lang="en-US" altLang="zh-TW" dirty="0" smtClean="0"/>
              <a:t> chart</a:t>
            </a:r>
          </a:p>
          <a:p>
            <a:pPr marL="360000" indent="0">
              <a:buFont typeface="Arial" panose="020B0604020202020204" pitchFamily="34" charset="0"/>
              <a:buNone/>
            </a:pPr>
            <a:r>
              <a:rPr lang="en-US" altLang="zh-TW" dirty="0" smtClean="0"/>
              <a:t>np chart</a:t>
            </a:r>
          </a:p>
          <a:p>
            <a:pPr marL="360000" indent="0">
              <a:buFont typeface="Arial" panose="020B0604020202020204" pitchFamily="34" charset="0"/>
              <a:buNone/>
            </a:pPr>
            <a:r>
              <a:rPr lang="en-US" altLang="zh-TW" dirty="0" smtClean="0"/>
              <a:t>P chart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39631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05064" y="35292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dirty="0" err="1" smtClean="0"/>
              <a:t>Cusum</a:t>
            </a:r>
            <a:r>
              <a:rPr lang="en-US" altLang="zh-TW" dirty="0" smtClean="0"/>
              <a:t> &amp; EWMA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111542" y="3429000"/>
            <a:ext cx="796891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6600" dirty="0" smtClean="0"/>
              <a:t>Time-weighted Charts</a:t>
            </a:r>
            <a:endParaRPr lang="zh-TW" altLang="en-US" sz="6600" dirty="0"/>
          </a:p>
        </p:txBody>
      </p:sp>
    </p:spTree>
    <p:extLst>
      <p:ext uri="{BB962C8B-B14F-4D97-AF65-F5344CB8AC3E}">
        <p14:creationId xmlns:p14="http://schemas.microsoft.com/office/powerpoint/2010/main" val="2001466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Cusum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11190"/>
            <a:ext cx="10515600" cy="2466796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6794269" y="5469775"/>
            <a:ext cx="5257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smtClean="0"/>
              <a:t>k?           </a:t>
            </a:r>
            <a:r>
              <a:rPr lang="en-US" altLang="zh-TW" sz="4800" dirty="0" smtClean="0"/>
              <a:t>h?</a:t>
            </a:r>
            <a:endParaRPr lang="zh-TW" altLang="en-US" sz="4800" dirty="0"/>
          </a:p>
        </p:txBody>
      </p:sp>
    </p:spTree>
    <p:extLst>
      <p:ext uri="{BB962C8B-B14F-4D97-AF65-F5344CB8AC3E}">
        <p14:creationId xmlns:p14="http://schemas.microsoft.com/office/powerpoint/2010/main" val="2749980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EWMA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7525" y="2843212"/>
            <a:ext cx="6076950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9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Comparison</a:t>
            </a:r>
            <a:endParaRPr lang="zh-TW" altLang="en-US" dirty="0"/>
          </a:p>
        </p:txBody>
      </p:sp>
      <p:graphicFrame>
        <p:nvGraphicFramePr>
          <p:cNvPr id="7" name="物件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7074874"/>
              </p:ext>
            </p:extLst>
          </p:nvPr>
        </p:nvGraphicFramePr>
        <p:xfrm>
          <a:off x="8341821" y="2627340"/>
          <a:ext cx="3211484" cy="21409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2" name="Graph" r:id="rId3" imgW="5486400" imgH="3657600" progId="MtbGraph.Document.16">
                  <p:embed/>
                </p:oleObj>
              </mc:Choice>
              <mc:Fallback>
                <p:oleObj name="Graph" r:id="rId3" imgW="5486400" imgH="3657600" progId="MtbGraph.Document.16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41821" y="2627340"/>
                        <a:ext cx="3211484" cy="21409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物件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2236091"/>
              </p:ext>
            </p:extLst>
          </p:nvPr>
        </p:nvGraphicFramePr>
        <p:xfrm>
          <a:off x="4447307" y="2627340"/>
          <a:ext cx="3211484" cy="21409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3" name="Graph" r:id="rId5" imgW="5486400" imgH="3657600" progId="MtbGraph.Document.16">
                  <p:embed/>
                </p:oleObj>
              </mc:Choice>
              <mc:Fallback>
                <p:oleObj name="Graph" r:id="rId5" imgW="5486400" imgH="3657600" progId="MtbGraph.Document.16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447307" y="2627340"/>
                        <a:ext cx="3211484" cy="21409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物件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6098648"/>
              </p:ext>
            </p:extLst>
          </p:nvPr>
        </p:nvGraphicFramePr>
        <p:xfrm>
          <a:off x="552793" y="2627340"/>
          <a:ext cx="3211484" cy="21409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" name="Graph" r:id="rId7" imgW="5486400" imgH="3657600" progId="MtbGraph.Document.16">
                  <p:embed/>
                </p:oleObj>
              </mc:Choice>
              <mc:Fallback>
                <p:oleObj name="Graph" r:id="rId7" imgW="5486400" imgH="3657600" progId="MtbGraph.Document.16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52793" y="2627340"/>
                        <a:ext cx="3211484" cy="21409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64625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中庸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木頭類型</Template>
  <TotalTime>183</TotalTime>
  <Words>42</Words>
  <Application>Microsoft Office PowerPoint</Application>
  <PresentationFormat>寬螢幕</PresentationFormat>
  <Paragraphs>18</Paragraphs>
  <Slides>6</Slides>
  <Notes>0</Notes>
  <HiddenSlides>0</HiddenSlides>
  <MMClips>0</MMClips>
  <ScaleCrop>false</ScaleCrop>
  <HeadingPairs>
    <vt:vector size="8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2" baseType="lpstr">
      <vt:lpstr>新細明體</vt:lpstr>
      <vt:lpstr>Arial</vt:lpstr>
      <vt:lpstr>Calibri</vt:lpstr>
      <vt:lpstr>Calibri Light</vt:lpstr>
      <vt:lpstr>Office 佈景主題</vt:lpstr>
      <vt:lpstr>Graph</vt:lpstr>
      <vt:lpstr>資料分析於健康醫療</vt:lpstr>
      <vt:lpstr>Shewhart Chart</vt:lpstr>
      <vt:lpstr>Cusum &amp; EWMA</vt:lpstr>
      <vt:lpstr>Cusum</vt:lpstr>
      <vt:lpstr>EWMA</vt:lpstr>
      <vt:lpstr>Comparison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資料分析於健康醫療</dc:title>
  <dc:creator>Horus Shih</dc:creator>
  <cp:lastModifiedBy>Horus Shih</cp:lastModifiedBy>
  <cp:revision>15</cp:revision>
  <dcterms:created xsi:type="dcterms:W3CDTF">2017-02-21T13:51:15Z</dcterms:created>
  <dcterms:modified xsi:type="dcterms:W3CDTF">2017-02-23T08:12:04Z</dcterms:modified>
</cp:coreProperties>
</file>