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CF9231-B3C1-4577-A3FF-CAAEB09B93B5}" type="datetimeFigureOut">
              <a:rPr lang="en-US" smtClean="0"/>
              <a:t>02-Apr-20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7B88D5C-CDBA-4F42-BD3E-D16C7B1C6BA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23839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CF9231-B3C1-4577-A3FF-CAAEB09B93B5}" type="datetimeFigureOut">
              <a:rPr lang="en-US" smtClean="0"/>
              <a:t>02-Apr-20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B88D5C-CDBA-4F42-BD3E-D16C7B1C6BAD}"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875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CF9231-B3C1-4577-A3FF-CAAEB09B93B5}" type="datetimeFigureOut">
              <a:rPr lang="en-US" smtClean="0"/>
              <a:t>02-Apr-20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B88D5C-CDBA-4F42-BD3E-D16C7B1C6BAD}"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588834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CF9231-B3C1-4577-A3FF-CAAEB09B93B5}" type="datetimeFigureOut">
              <a:rPr lang="en-US" smtClean="0"/>
              <a:t>02-Apr-20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B88D5C-CDBA-4F42-BD3E-D16C7B1C6BAD}"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31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CF9231-B3C1-4577-A3FF-CAAEB09B93B5}" type="datetimeFigureOut">
              <a:rPr lang="en-US" smtClean="0"/>
              <a:t>02-Apr-20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B88D5C-CDBA-4F42-BD3E-D16C7B1C6BAD}"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058734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CF9231-B3C1-4577-A3FF-CAAEB09B93B5}" type="datetimeFigureOut">
              <a:rPr lang="en-US" smtClean="0"/>
              <a:t>02-Apr-20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B88D5C-CDBA-4F42-BD3E-D16C7B1C6BAD}"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044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CF9231-B3C1-4577-A3FF-CAAEB09B93B5}" type="datetimeFigureOut">
              <a:rPr lang="en-US" smtClean="0"/>
              <a:t>02-Apr-20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B88D5C-CDBA-4F42-BD3E-D16C7B1C6BAD}"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033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CF9231-B3C1-4577-A3FF-CAAEB09B93B5}" type="datetimeFigureOut">
              <a:rPr lang="en-US" smtClean="0"/>
              <a:t>02-Apr-20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B88D5C-CDBA-4F42-BD3E-D16C7B1C6BAD}"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359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F9231-B3C1-4577-A3FF-CAAEB09B93B5}" type="datetimeFigureOut">
              <a:rPr lang="en-US" smtClean="0"/>
              <a:t>02-Apr-20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B88D5C-CDBA-4F42-BD3E-D16C7B1C6BAD}" type="slidenum">
              <a:rPr lang="en-US" smtClean="0"/>
              <a:t>‹#›</a:t>
            </a:fld>
            <a:endParaRPr lang="en-US" dirty="0"/>
          </a:p>
        </p:txBody>
      </p:sp>
    </p:spTree>
    <p:extLst>
      <p:ext uri="{BB962C8B-B14F-4D97-AF65-F5344CB8AC3E}">
        <p14:creationId xmlns:p14="http://schemas.microsoft.com/office/powerpoint/2010/main" val="326323727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CF9231-B3C1-4577-A3FF-CAAEB09B93B5}" type="datetimeFigureOut">
              <a:rPr lang="en-US" smtClean="0"/>
              <a:t>02-Apr-20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B88D5C-CDBA-4F42-BD3E-D16C7B1C6BAD}"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3418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9CF9231-B3C1-4577-A3FF-CAAEB09B93B5}" type="datetimeFigureOut">
              <a:rPr lang="en-US" smtClean="0"/>
              <a:t>02-Apr-20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7B88D5C-CDBA-4F42-BD3E-D16C7B1C6BAD}"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240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9CF9231-B3C1-4577-A3FF-CAAEB09B93B5}" type="datetimeFigureOut">
              <a:rPr lang="en-US" smtClean="0"/>
              <a:t>02-Apr-20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7B88D5C-CDBA-4F42-BD3E-D16C7B1C6BAD}"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6339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Adapter Design pattern</a:t>
            </a:r>
            <a:endParaRPr lang="en-US" dirty="0"/>
          </a:p>
        </p:txBody>
      </p:sp>
      <p:sp>
        <p:nvSpPr>
          <p:cNvPr id="3" name="Subtitle 2"/>
          <p:cNvSpPr>
            <a:spLocks noGrp="1"/>
          </p:cNvSpPr>
          <p:nvPr>
            <p:ph type="subTitle" idx="1"/>
          </p:nvPr>
        </p:nvSpPr>
        <p:spPr/>
        <p:txBody>
          <a:bodyPr>
            <a:noAutofit/>
          </a:bodyPr>
          <a:lstStyle/>
          <a:p>
            <a:pPr algn="just"/>
            <a:r>
              <a:rPr lang="en-US" b="1" dirty="0" smtClean="0">
                <a:latin typeface="+mj-lt"/>
              </a:rPr>
              <a:t>Presented by</a:t>
            </a:r>
            <a:r>
              <a:rPr lang="en-US" dirty="0" smtClean="0">
                <a:latin typeface="+mj-lt"/>
              </a:rPr>
              <a:t>:</a:t>
            </a:r>
            <a:endParaRPr lang="en-US" dirty="0">
              <a:latin typeface="+mj-lt"/>
            </a:endParaRPr>
          </a:p>
          <a:p>
            <a:pPr marL="285750" indent="-285750" algn="just">
              <a:buFont typeface="Arial" panose="020B0604020202020204" pitchFamily="34" charset="0"/>
              <a:buChar char="•"/>
            </a:pPr>
            <a:r>
              <a:rPr lang="en-US" dirty="0" smtClean="0">
                <a:latin typeface="+mj-lt"/>
              </a:rPr>
              <a:t>Ikram Asmat-142_4C</a:t>
            </a:r>
          </a:p>
          <a:p>
            <a:pPr marL="285750" indent="-285750" algn="just">
              <a:buFont typeface="Arial" panose="020B0604020202020204" pitchFamily="34" charset="0"/>
              <a:buChar char="•"/>
            </a:pPr>
            <a:r>
              <a:rPr lang="en-US" dirty="0" smtClean="0">
                <a:latin typeface="+mj-lt"/>
              </a:rPr>
              <a:t>Zain Ali Abid-157_4C</a:t>
            </a:r>
            <a:endParaRPr lang="en-US" dirty="0">
              <a:latin typeface="+mj-lt"/>
            </a:endParaRPr>
          </a:p>
        </p:txBody>
      </p:sp>
    </p:spTree>
    <p:extLst>
      <p:ext uri="{BB962C8B-B14F-4D97-AF65-F5344CB8AC3E}">
        <p14:creationId xmlns:p14="http://schemas.microsoft.com/office/powerpoint/2010/main" val="457859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Class Adaptor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527" y="1946366"/>
            <a:ext cx="10567850" cy="4062548"/>
          </a:xfrm>
        </p:spPr>
      </p:pic>
    </p:spTree>
    <p:extLst>
      <p:ext uri="{BB962C8B-B14F-4D97-AF65-F5344CB8AC3E}">
        <p14:creationId xmlns:p14="http://schemas.microsoft.com/office/powerpoint/2010/main" val="412496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object Adaptor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49" y="1959429"/>
            <a:ext cx="10580913" cy="4049485"/>
          </a:xfrm>
        </p:spPr>
      </p:pic>
    </p:spTree>
    <p:extLst>
      <p:ext uri="{BB962C8B-B14F-4D97-AF65-F5344CB8AC3E}">
        <p14:creationId xmlns:p14="http://schemas.microsoft.com/office/powerpoint/2010/main" val="72166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lnSpcReduction="10000"/>
          </a:bodyPr>
          <a:lstStyle/>
          <a:p>
            <a:r>
              <a:rPr lang="en-US" dirty="0" smtClean="0"/>
              <a:t>Target(Shape)</a:t>
            </a:r>
            <a:endParaRPr lang="en-US" dirty="0"/>
          </a:p>
          <a:p>
            <a:pPr lvl="1"/>
            <a:r>
              <a:rPr lang="en-US" dirty="0"/>
              <a:t>Define the domain-specific interface that client uses</a:t>
            </a:r>
            <a:r>
              <a:rPr lang="en-US" dirty="0" smtClean="0"/>
              <a:t>.</a:t>
            </a:r>
          </a:p>
          <a:p>
            <a:r>
              <a:rPr lang="en-US" dirty="0" smtClean="0"/>
              <a:t>Client(Drawing Editor)</a:t>
            </a:r>
          </a:p>
          <a:p>
            <a:pPr lvl="1"/>
            <a:r>
              <a:rPr lang="en-US" dirty="0" smtClean="0"/>
              <a:t>Collaborates with objects conforming to the target interface.</a:t>
            </a:r>
          </a:p>
          <a:p>
            <a:r>
              <a:rPr lang="en-US" dirty="0" smtClean="0"/>
              <a:t>Adoptee(Text View)</a:t>
            </a:r>
          </a:p>
          <a:p>
            <a:pPr lvl="1"/>
            <a:r>
              <a:rPr lang="en-US" dirty="0" smtClean="0"/>
              <a:t>Defines an existing interface that needs adopting.</a:t>
            </a:r>
          </a:p>
          <a:p>
            <a:r>
              <a:rPr lang="en-US" dirty="0" smtClean="0"/>
              <a:t>Adaptor(Text Shape)</a:t>
            </a:r>
          </a:p>
          <a:p>
            <a:pPr lvl="1"/>
            <a:r>
              <a:rPr lang="en-US" dirty="0" smtClean="0"/>
              <a:t>Adopts the interface of adoptee to the target interface.</a:t>
            </a:r>
          </a:p>
        </p:txBody>
      </p:sp>
    </p:spTree>
    <p:extLst>
      <p:ext uri="{BB962C8B-B14F-4D97-AF65-F5344CB8AC3E}">
        <p14:creationId xmlns:p14="http://schemas.microsoft.com/office/powerpoint/2010/main" val="533980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Allows collaboration between classes with incompatible interfaces.</a:t>
            </a:r>
          </a:p>
          <a:p>
            <a:r>
              <a:rPr lang="en-US" dirty="0" smtClean="0"/>
              <a:t>Implemented in either classes based(Inheritance) or object based (composition and delegation) manner.</a:t>
            </a:r>
          </a:p>
          <a:p>
            <a:r>
              <a:rPr lang="en-US" dirty="0" smtClean="0"/>
              <a:t>Useful pattern which promotes reuse and allows integration of diverse software components.</a:t>
            </a:r>
            <a:endParaRPr lang="en-US" dirty="0"/>
          </a:p>
        </p:txBody>
      </p:sp>
    </p:spTree>
    <p:extLst>
      <p:ext uri="{BB962C8B-B14F-4D97-AF65-F5344CB8AC3E}">
        <p14:creationId xmlns:p14="http://schemas.microsoft.com/office/powerpoint/2010/main" val="2730501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1451579" y="1853754"/>
            <a:ext cx="9603275" cy="4272726"/>
          </a:xfrm>
        </p:spPr>
        <p:txBody>
          <a:bodyPr/>
          <a:lstStyle/>
          <a:p>
            <a:r>
              <a:rPr lang="en-US" dirty="0" smtClean="0"/>
              <a:t>What is Adapter and where it is used?</a:t>
            </a:r>
          </a:p>
          <a:p>
            <a:r>
              <a:rPr lang="en-US" dirty="0" smtClean="0"/>
              <a:t>Intent</a:t>
            </a:r>
          </a:p>
          <a:p>
            <a:r>
              <a:rPr lang="en-US" dirty="0" smtClean="0"/>
              <a:t>Example</a:t>
            </a:r>
          </a:p>
          <a:p>
            <a:r>
              <a:rPr lang="en-US" dirty="0" smtClean="0"/>
              <a:t>Pros And Cons</a:t>
            </a:r>
          </a:p>
          <a:p>
            <a:r>
              <a:rPr lang="en-US" dirty="0" smtClean="0"/>
              <a:t>Applicability</a:t>
            </a:r>
          </a:p>
          <a:p>
            <a:r>
              <a:rPr lang="en-US" dirty="0" smtClean="0"/>
              <a:t>Types</a:t>
            </a:r>
          </a:p>
          <a:p>
            <a:r>
              <a:rPr lang="en-US" dirty="0" smtClean="0"/>
              <a:t>Participants</a:t>
            </a:r>
          </a:p>
          <a:p>
            <a:r>
              <a:rPr lang="en-US" dirty="0" smtClean="0"/>
              <a:t>Conclusion</a:t>
            </a:r>
          </a:p>
          <a:p>
            <a:endParaRPr lang="en-US" dirty="0"/>
          </a:p>
        </p:txBody>
      </p:sp>
    </p:spTree>
    <p:extLst>
      <p:ext uri="{BB962C8B-B14F-4D97-AF65-F5344CB8AC3E}">
        <p14:creationId xmlns:p14="http://schemas.microsoft.com/office/powerpoint/2010/main" val="332725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adapter?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Adaptor Pattern convert the interface of a class into another interface that clients expect.</a:t>
            </a:r>
          </a:p>
          <a:p>
            <a:r>
              <a:rPr lang="en-US" dirty="0" smtClean="0"/>
              <a:t>Adaptor lets classes work together that couldn’t because of incompatible interfaces.</a:t>
            </a:r>
          </a:p>
          <a:p>
            <a:pPr marL="0" indent="0">
              <a:buNone/>
            </a:pPr>
            <a:r>
              <a:rPr lang="en-US" sz="3600" dirty="0" smtClean="0"/>
              <a:t>Uses</a:t>
            </a:r>
          </a:p>
          <a:p>
            <a:r>
              <a:rPr lang="en-US" dirty="0" smtClean="0"/>
              <a:t>In software Engineering , the Adaptor pattern is used to allow the interface of an existing class to be used as another interface.</a:t>
            </a:r>
          </a:p>
          <a:p>
            <a:r>
              <a:rPr lang="en-US" dirty="0" smtClean="0"/>
              <a:t>It is often used to make existing classes work with others without modifying their source code.</a:t>
            </a:r>
          </a:p>
          <a:p>
            <a:pPr marL="0" indent="0">
              <a:buNone/>
            </a:pPr>
            <a:endParaRPr lang="en-US" dirty="0" smtClean="0"/>
          </a:p>
          <a:p>
            <a:pPr marL="0" indent="0">
              <a:buNone/>
            </a:pPr>
            <a:endParaRPr lang="en-US" sz="3600" dirty="0" smtClean="0"/>
          </a:p>
          <a:p>
            <a:endParaRPr lang="en-US" dirty="0"/>
          </a:p>
        </p:txBody>
      </p:sp>
    </p:spTree>
    <p:extLst>
      <p:ext uri="{BB962C8B-B14F-4D97-AF65-F5344CB8AC3E}">
        <p14:creationId xmlns:p14="http://schemas.microsoft.com/office/powerpoint/2010/main" val="154068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examples</a:t>
            </a:r>
            <a:endParaRPr lang="en-US" dirty="0"/>
          </a:p>
        </p:txBody>
      </p:sp>
      <p:sp>
        <p:nvSpPr>
          <p:cNvPr id="3" name="Content Placeholder 2"/>
          <p:cNvSpPr>
            <a:spLocks noGrp="1"/>
          </p:cNvSpPr>
          <p:nvPr>
            <p:ph idx="1"/>
          </p:nvPr>
        </p:nvSpPr>
        <p:spPr/>
        <p:txBody>
          <a:bodyPr/>
          <a:lstStyle/>
          <a:p>
            <a:r>
              <a:rPr lang="en-US" dirty="0" smtClean="0"/>
              <a:t>Consider that you have some pictures in your memory card and you need to transfer them to your computer. In order to transfer them you need some kind of Adaptor that is compatible with computer ports so that you can attach memory card to your computer.</a:t>
            </a:r>
          </a:p>
          <a:p>
            <a:r>
              <a:rPr lang="en-US" dirty="0" smtClean="0"/>
              <a:t>In this case card reader is an Adaptor.</a:t>
            </a:r>
          </a:p>
          <a:p>
            <a:r>
              <a:rPr lang="en-US" dirty="0" smtClean="0"/>
              <a:t>Another example would be a translator translating words spoken by one person to another.</a:t>
            </a:r>
            <a:endParaRPr lang="en-US" dirty="0"/>
          </a:p>
        </p:txBody>
      </p:sp>
    </p:spTree>
    <p:extLst>
      <p:ext uri="{BB962C8B-B14F-4D97-AF65-F5344CB8AC3E}">
        <p14:creationId xmlns:p14="http://schemas.microsoft.com/office/powerpoint/2010/main" val="886117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with implementation through class diagram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897" y="1985554"/>
            <a:ext cx="10907486" cy="3944983"/>
          </a:xfrm>
        </p:spPr>
      </p:pic>
    </p:spTree>
    <p:extLst>
      <p:ext uri="{BB962C8B-B14F-4D97-AF65-F5344CB8AC3E}">
        <p14:creationId xmlns:p14="http://schemas.microsoft.com/office/powerpoint/2010/main" val="135504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Adaptor pattern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PROS</a:t>
            </a:r>
            <a:endParaRPr lang="en-US" sz="2800" dirty="0"/>
          </a:p>
          <a:p>
            <a:r>
              <a:rPr lang="en-US" dirty="0" smtClean="0"/>
              <a:t>Only one new object , no additional indirections.</a:t>
            </a:r>
          </a:p>
          <a:p>
            <a:r>
              <a:rPr lang="en-US" dirty="0" smtClean="0"/>
              <a:t>Less code required than the object Adaptor.</a:t>
            </a:r>
          </a:p>
          <a:p>
            <a:r>
              <a:rPr lang="en-US" dirty="0" smtClean="0"/>
              <a:t>Can override adoptee’s behavior as required.</a:t>
            </a:r>
          </a:p>
          <a:p>
            <a:pPr marL="0" indent="0">
              <a:buNone/>
            </a:pPr>
            <a:r>
              <a:rPr lang="en-US" sz="2800" dirty="0" smtClean="0"/>
              <a:t>CONS</a:t>
            </a:r>
          </a:p>
          <a:p>
            <a:r>
              <a:rPr lang="en-US" dirty="0" smtClean="0"/>
              <a:t>Requires Sub-classing(tough for single inheritance)</a:t>
            </a:r>
            <a:endParaRPr lang="en-US" dirty="0"/>
          </a:p>
          <a:p>
            <a:r>
              <a:rPr lang="en-US" dirty="0" smtClean="0"/>
              <a:t>Less Flexible than object Adaptor.</a:t>
            </a:r>
            <a:endParaRPr lang="en-US" dirty="0"/>
          </a:p>
        </p:txBody>
      </p:sp>
    </p:spTree>
    <p:extLst>
      <p:ext uri="{BB962C8B-B14F-4D97-AF65-F5344CB8AC3E}">
        <p14:creationId xmlns:p14="http://schemas.microsoft.com/office/powerpoint/2010/main" val="378140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Adaptor pattern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PROS</a:t>
            </a:r>
          </a:p>
          <a:p>
            <a:r>
              <a:rPr lang="en-US" dirty="0" smtClean="0"/>
              <a:t>More flexible than class Adaptor.</a:t>
            </a:r>
          </a:p>
          <a:p>
            <a:r>
              <a:rPr lang="en-US" dirty="0" smtClean="0"/>
              <a:t>Doesn’t require sub-classing to work.</a:t>
            </a:r>
          </a:p>
          <a:p>
            <a:r>
              <a:rPr lang="en-US" dirty="0" smtClean="0"/>
              <a:t>Adaptor works with adoptee and all of its sub-classes.</a:t>
            </a:r>
          </a:p>
          <a:p>
            <a:pPr marL="0" indent="0">
              <a:buNone/>
            </a:pPr>
            <a:r>
              <a:rPr lang="en-US" sz="2800" dirty="0" smtClean="0"/>
              <a:t>CONS</a:t>
            </a:r>
          </a:p>
          <a:p>
            <a:r>
              <a:rPr lang="en-US" dirty="0" smtClean="0"/>
              <a:t>Harder to override adoptee’s behavior.</a:t>
            </a:r>
          </a:p>
          <a:p>
            <a:r>
              <a:rPr lang="en-US" dirty="0" smtClean="0"/>
              <a:t>Requires more code to implements properly.</a:t>
            </a:r>
            <a:endParaRPr lang="en-US" dirty="0"/>
          </a:p>
        </p:txBody>
      </p:sp>
    </p:spTree>
    <p:extLst>
      <p:ext uri="{BB962C8B-B14F-4D97-AF65-F5344CB8AC3E}">
        <p14:creationId xmlns:p14="http://schemas.microsoft.com/office/powerpoint/2010/main" val="144284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lstStyle/>
          <a:p>
            <a:r>
              <a:rPr lang="en-US" dirty="0" smtClean="0"/>
              <a:t>Use an existing class whose interface does not match the requirements.</a:t>
            </a:r>
          </a:p>
          <a:p>
            <a:r>
              <a:rPr lang="en-US" dirty="0" smtClean="0"/>
              <a:t>Create a re-useable class through the interfaces are not necessarily compatible with the callers.</a:t>
            </a:r>
          </a:p>
          <a:p>
            <a:r>
              <a:rPr lang="en-US" dirty="0" smtClean="0"/>
              <a:t>Want to use several existing sub-classes , but it is </a:t>
            </a:r>
            <a:r>
              <a:rPr lang="en-US" dirty="0"/>
              <a:t>i</a:t>
            </a:r>
            <a:r>
              <a:rPr lang="en-US" dirty="0" smtClean="0"/>
              <a:t>mpractical to sub-class everyone</a:t>
            </a:r>
          </a:p>
          <a:p>
            <a:pPr marL="0" indent="0">
              <a:buNone/>
            </a:pPr>
            <a:r>
              <a:rPr lang="en-US" dirty="0" smtClean="0"/>
              <a:t>(Object Adaptor only)</a:t>
            </a:r>
            <a:endParaRPr lang="en-US" dirty="0"/>
          </a:p>
        </p:txBody>
      </p:sp>
    </p:spTree>
    <p:extLst>
      <p:ext uri="{BB962C8B-B14F-4D97-AF65-F5344CB8AC3E}">
        <p14:creationId xmlns:p14="http://schemas.microsoft.com/office/powerpoint/2010/main" val="310596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Adaptor</a:t>
            </a:r>
            <a:endParaRPr lang="en-US" dirty="0"/>
          </a:p>
        </p:txBody>
      </p:sp>
      <p:sp>
        <p:nvSpPr>
          <p:cNvPr id="3" name="Content Placeholder 2"/>
          <p:cNvSpPr>
            <a:spLocks noGrp="1"/>
          </p:cNvSpPr>
          <p:nvPr>
            <p:ph idx="1"/>
          </p:nvPr>
        </p:nvSpPr>
        <p:spPr/>
        <p:txBody>
          <a:bodyPr/>
          <a:lstStyle/>
          <a:p>
            <a:r>
              <a:rPr lang="en-US" dirty="0" smtClean="0"/>
              <a:t>There are two types of Adaptor</a:t>
            </a:r>
          </a:p>
          <a:p>
            <a:pPr lvl="1"/>
            <a:r>
              <a:rPr lang="en-US" dirty="0" smtClean="0"/>
              <a:t>Class Adaptor</a:t>
            </a:r>
          </a:p>
          <a:p>
            <a:pPr lvl="1"/>
            <a:r>
              <a:rPr lang="en-US" dirty="0" smtClean="0"/>
              <a:t>Object Adaptor</a:t>
            </a:r>
            <a:endParaRPr lang="en-US" dirty="0"/>
          </a:p>
        </p:txBody>
      </p:sp>
    </p:spTree>
    <p:extLst>
      <p:ext uri="{BB962C8B-B14F-4D97-AF65-F5344CB8AC3E}">
        <p14:creationId xmlns:p14="http://schemas.microsoft.com/office/powerpoint/2010/main" val="7119872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127</TotalTime>
  <Words>420</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Adapter Design pattern</vt:lpstr>
      <vt:lpstr>Content</vt:lpstr>
      <vt:lpstr>What is adapter?</vt:lpstr>
      <vt:lpstr>Real life examples</vt:lpstr>
      <vt:lpstr>Another example  with implementation through class diagram </vt:lpstr>
      <vt:lpstr>Class Adaptor pattern</vt:lpstr>
      <vt:lpstr>Object Adaptor pattern</vt:lpstr>
      <vt:lpstr>applicability</vt:lpstr>
      <vt:lpstr>Types of Adaptor</vt:lpstr>
      <vt:lpstr>Structure of Class Adaptor</vt:lpstr>
      <vt:lpstr>Structure of object Adaptor </vt:lpstr>
      <vt:lpstr>Participants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Adopter Design pattern</dc:title>
  <dc:creator>Ikram Asmat</dc:creator>
  <cp:lastModifiedBy>Ikram Asmat</cp:lastModifiedBy>
  <cp:revision>19</cp:revision>
  <dcterms:created xsi:type="dcterms:W3CDTF">2020-04-02T16:41:49Z</dcterms:created>
  <dcterms:modified xsi:type="dcterms:W3CDTF">2020-04-02T18:49:14Z</dcterms:modified>
</cp:coreProperties>
</file>