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ABB49-2012-4AB1-A572-5EDF77FAC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C88E1C-1D6C-4C8F-B7B1-55C9FD31C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248578-90B4-4B47-9B68-2D943239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0AF4-D5DC-40D3-929B-C71941657B91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90D731-3445-48FC-9CAA-E6002D1B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4BD23A-26EF-459F-A96E-8C9EEB7F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48BF-09D5-4A75-B4C1-087FA610D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77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3C9B66-1DE4-4BE7-AD88-60070CEB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F85921-8B58-41ED-8A17-BB7807FD2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850215-F083-49BB-B72E-7D21204E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0AF4-D5DC-40D3-929B-C71941657B91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E8C569-5292-4142-8E08-660947BF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03BB3E-F42A-4925-844C-F8D89D10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48BF-09D5-4A75-B4C1-087FA610D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49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8A91D4-F551-4D5A-90F7-322271F3F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ADD886-A5A8-47CD-B794-53394B46D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27297D-A80E-4948-BF21-A0AD7CC5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0AF4-D5DC-40D3-929B-C71941657B91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EE489B-62E8-491E-89E1-660D8872C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EE725B-3924-45D8-9388-569CC495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48BF-09D5-4A75-B4C1-087FA610D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97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DD3ED2-9D1A-42E0-91F8-46DEF7CF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9B2B46-012D-4278-9784-31D0B27FC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6BE052-3EF2-4635-99D1-F8C89AAE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0AF4-D5DC-40D3-929B-C71941657B91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7E147F-38F6-4F43-8A2F-401C656C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23348A-8F26-40C3-A5EC-EE56B074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48BF-09D5-4A75-B4C1-087FA610D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2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9F24F7-9160-4D4C-B5D1-07567FCD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84FF31-7659-4E98-A289-DBC77E625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00400F-81B3-43BF-9AE3-89B3DA6F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0AF4-D5DC-40D3-929B-C71941657B91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CD1D01-BE3B-466A-B605-FDAA1AFA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224434-566C-490D-8A63-6F6005A1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48BF-09D5-4A75-B4C1-087FA610D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54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E6FBFD-9D2B-441E-90B9-FBC50A2D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999BF1-5569-47C6-B2B2-518E65D0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5C1486-C00B-4ABB-91FD-4BC79637C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821F28-F57C-4B31-BFB9-DD049697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0AF4-D5DC-40D3-929B-C71941657B91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800753-D3C9-4844-935D-DC2BF9F5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ECFB72-0350-4BA8-BEE1-07681A11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48BF-09D5-4A75-B4C1-087FA610D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30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285F96-3100-4071-8451-7BDA261D5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E4488A-1DB5-47C3-8E82-2B774C7A6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CA8C58-DF4B-4B9C-AD3B-B2C4B4E00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E3A0EA8-745D-4C91-BB03-7924B416F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5764A93-1708-4371-9780-46E810C13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7235B3-8527-4628-A934-F18250CB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0AF4-D5DC-40D3-929B-C71941657B91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40DF07A-3CD6-47B4-B6EA-65B57C4C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893859-4E2F-4EE8-94E0-7FFF9EC3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48BF-09D5-4A75-B4C1-087FA610D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39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34AFB-B224-4F9E-BB25-F1DD558A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24237D8-7559-4FA5-98EE-951BB11E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0AF4-D5DC-40D3-929B-C71941657B91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7337B9-BA37-43AE-91D4-480D5354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8D04B9-1DC6-4BDC-9A24-B5719840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48BF-09D5-4A75-B4C1-087FA610D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36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12E0CB-F65D-4E88-B4C1-8727157E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0AF4-D5DC-40D3-929B-C71941657B91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4C221B-8EC4-4D4E-A5E5-EAE85067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42618B-3456-4D1C-A0FA-4A73E272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48BF-09D5-4A75-B4C1-087FA610D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70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C37DF7-E33B-445F-810A-CF100719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EEF3A0-D252-4736-914C-0A7E6E795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752B90-8B4E-4161-BF86-09FEAB43A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3259F6-3581-44DF-AA4D-EA7B6553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0AF4-D5DC-40D3-929B-C71941657B91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392DF7-04DB-4213-B972-9F4B9F43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A58AC3-6E90-4613-AF5A-1F145E5D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48BF-09D5-4A75-B4C1-087FA610D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20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A48EA0-3879-4484-96B0-D6B4A0E7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450E46D-C997-464F-ADA7-C2AAD1A46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B67DFB-10FD-42E0-9A6A-072F2C1C8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ED98E5-D374-47B7-AAF3-9DA07BA8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0AF4-D5DC-40D3-929B-C71941657B91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C0B95D-1E86-485D-B0B9-19C07C14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0363E1-781F-4983-9F3F-BC52ED68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B48BF-09D5-4A75-B4C1-087FA610D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90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D24E6E-F330-41EB-910C-F6AD85F1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6FFD87-58C0-4329-ADB0-E7685A516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DF5756-70A1-4FA3-B8E3-0C2AE038E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80AF4-D5DC-40D3-929B-C71941657B91}" type="datetimeFigureOut">
              <a:rPr kumimoji="1" lang="ja-JP" altLang="en-US" smtClean="0"/>
              <a:t>2024/2/22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423D7F-D073-4B55-A2AC-5483F61ED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72D23E-1348-437C-BB3A-7A3755570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B48BF-09D5-4A75-B4C1-087FA610D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96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08B6DF7-F780-4667-93E7-85658F0606B6}"/>
              </a:ext>
            </a:extLst>
          </p:cNvPr>
          <p:cNvGrpSpPr/>
          <p:nvPr/>
        </p:nvGrpSpPr>
        <p:grpSpPr>
          <a:xfrm>
            <a:off x="2006600" y="1435100"/>
            <a:ext cx="3600000" cy="3600000"/>
            <a:chOff x="2006600" y="1435100"/>
            <a:chExt cx="3600000" cy="36000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9BC7FD5-83ED-4F96-923A-163F265809D9}"/>
                </a:ext>
              </a:extLst>
            </p:cNvPr>
            <p:cNvSpPr/>
            <p:nvPr/>
          </p:nvSpPr>
          <p:spPr>
            <a:xfrm>
              <a:off x="2006600" y="1435100"/>
              <a:ext cx="3600000" cy="360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782F84C4-F16A-4040-B6DC-0C0AF5D4BCC1}"/>
                </a:ext>
              </a:extLst>
            </p:cNvPr>
            <p:cNvSpPr/>
            <p:nvPr/>
          </p:nvSpPr>
          <p:spPr>
            <a:xfrm>
              <a:off x="2199640" y="2115820"/>
              <a:ext cx="3256280" cy="2448560"/>
            </a:xfrm>
            <a:custGeom>
              <a:avLst/>
              <a:gdLst>
                <a:gd name="connsiteX0" fmla="*/ 0 w 2197100"/>
                <a:gd name="connsiteY0" fmla="*/ 0 h 1892300"/>
                <a:gd name="connsiteX1" fmla="*/ 965200 w 2197100"/>
                <a:gd name="connsiteY1" fmla="*/ 241300 h 1892300"/>
                <a:gd name="connsiteX2" fmla="*/ 1282700 w 2197100"/>
                <a:gd name="connsiteY2" fmla="*/ 1231900 h 1892300"/>
                <a:gd name="connsiteX3" fmla="*/ 2197100 w 2197100"/>
                <a:gd name="connsiteY3" fmla="*/ 1892300 h 1892300"/>
                <a:gd name="connsiteX0" fmla="*/ 0 w 2715260"/>
                <a:gd name="connsiteY0" fmla="*/ 0 h 2037080"/>
                <a:gd name="connsiteX1" fmla="*/ 1483360 w 2715260"/>
                <a:gd name="connsiteY1" fmla="*/ 386080 h 2037080"/>
                <a:gd name="connsiteX2" fmla="*/ 1800860 w 2715260"/>
                <a:gd name="connsiteY2" fmla="*/ 1376680 h 2037080"/>
                <a:gd name="connsiteX3" fmla="*/ 2715260 w 2715260"/>
                <a:gd name="connsiteY3" fmla="*/ 2037080 h 2037080"/>
                <a:gd name="connsiteX0" fmla="*/ 0 w 2715260"/>
                <a:gd name="connsiteY0" fmla="*/ 0 h 2037080"/>
                <a:gd name="connsiteX1" fmla="*/ 848360 w 2715260"/>
                <a:gd name="connsiteY1" fmla="*/ 132080 h 2037080"/>
                <a:gd name="connsiteX2" fmla="*/ 1483360 w 2715260"/>
                <a:gd name="connsiteY2" fmla="*/ 386080 h 2037080"/>
                <a:gd name="connsiteX3" fmla="*/ 1800860 w 2715260"/>
                <a:gd name="connsiteY3" fmla="*/ 1376680 h 2037080"/>
                <a:gd name="connsiteX4" fmla="*/ 2715260 w 2715260"/>
                <a:gd name="connsiteY4" fmla="*/ 2037080 h 2037080"/>
                <a:gd name="connsiteX0" fmla="*/ 0 w 2715260"/>
                <a:gd name="connsiteY0" fmla="*/ 0 h 2037080"/>
                <a:gd name="connsiteX1" fmla="*/ 848360 w 2715260"/>
                <a:gd name="connsiteY1" fmla="*/ 132080 h 2037080"/>
                <a:gd name="connsiteX2" fmla="*/ 1239520 w 2715260"/>
                <a:gd name="connsiteY2" fmla="*/ 782320 h 2037080"/>
                <a:gd name="connsiteX3" fmla="*/ 1800860 w 2715260"/>
                <a:gd name="connsiteY3" fmla="*/ 1376680 h 2037080"/>
                <a:gd name="connsiteX4" fmla="*/ 2715260 w 2715260"/>
                <a:gd name="connsiteY4" fmla="*/ 2037080 h 2037080"/>
                <a:gd name="connsiteX0" fmla="*/ 0 w 2715260"/>
                <a:gd name="connsiteY0" fmla="*/ 0 h 2037080"/>
                <a:gd name="connsiteX1" fmla="*/ 848360 w 2715260"/>
                <a:gd name="connsiteY1" fmla="*/ 132080 h 2037080"/>
                <a:gd name="connsiteX2" fmla="*/ 1239520 w 2715260"/>
                <a:gd name="connsiteY2" fmla="*/ 782320 h 2037080"/>
                <a:gd name="connsiteX3" fmla="*/ 2715260 w 2715260"/>
                <a:gd name="connsiteY3" fmla="*/ 2037080 h 2037080"/>
                <a:gd name="connsiteX0" fmla="*/ 0 w 2715260"/>
                <a:gd name="connsiteY0" fmla="*/ 0 h 2037080"/>
                <a:gd name="connsiteX1" fmla="*/ 848360 w 2715260"/>
                <a:gd name="connsiteY1" fmla="*/ 132080 h 2037080"/>
                <a:gd name="connsiteX2" fmla="*/ 1239520 w 2715260"/>
                <a:gd name="connsiteY2" fmla="*/ 782320 h 2037080"/>
                <a:gd name="connsiteX3" fmla="*/ 2715260 w 2715260"/>
                <a:gd name="connsiteY3" fmla="*/ 2037080 h 2037080"/>
                <a:gd name="connsiteX0" fmla="*/ 0 w 2715260"/>
                <a:gd name="connsiteY0" fmla="*/ 43807 h 2080887"/>
                <a:gd name="connsiteX1" fmla="*/ 848360 w 2715260"/>
                <a:gd name="connsiteY1" fmla="*/ 175887 h 2080887"/>
                <a:gd name="connsiteX2" fmla="*/ 2715260 w 2715260"/>
                <a:gd name="connsiteY2" fmla="*/ 2080887 h 2080887"/>
                <a:gd name="connsiteX0" fmla="*/ 0 w 2715260"/>
                <a:gd name="connsiteY0" fmla="*/ 0 h 2037080"/>
                <a:gd name="connsiteX1" fmla="*/ 932180 w 2715260"/>
                <a:gd name="connsiteY1" fmla="*/ 497840 h 2037080"/>
                <a:gd name="connsiteX2" fmla="*/ 2715260 w 2715260"/>
                <a:gd name="connsiteY2" fmla="*/ 2037080 h 2037080"/>
                <a:gd name="connsiteX0" fmla="*/ 0 w 2715260"/>
                <a:gd name="connsiteY0" fmla="*/ 0 h 2037080"/>
                <a:gd name="connsiteX1" fmla="*/ 932180 w 2715260"/>
                <a:gd name="connsiteY1" fmla="*/ 497840 h 2037080"/>
                <a:gd name="connsiteX2" fmla="*/ 2715260 w 2715260"/>
                <a:gd name="connsiteY2" fmla="*/ 2037080 h 2037080"/>
                <a:gd name="connsiteX0" fmla="*/ 0 w 2715260"/>
                <a:gd name="connsiteY0" fmla="*/ 0 h 2037080"/>
                <a:gd name="connsiteX1" fmla="*/ 932180 w 2715260"/>
                <a:gd name="connsiteY1" fmla="*/ 497840 h 2037080"/>
                <a:gd name="connsiteX2" fmla="*/ 2715260 w 2715260"/>
                <a:gd name="connsiteY2" fmla="*/ 2037080 h 2037080"/>
                <a:gd name="connsiteX0" fmla="*/ 0 w 2715260"/>
                <a:gd name="connsiteY0" fmla="*/ 0 h 2037080"/>
                <a:gd name="connsiteX1" fmla="*/ 932180 w 2715260"/>
                <a:gd name="connsiteY1" fmla="*/ 497840 h 2037080"/>
                <a:gd name="connsiteX2" fmla="*/ 2715260 w 2715260"/>
                <a:gd name="connsiteY2" fmla="*/ 2037080 h 2037080"/>
                <a:gd name="connsiteX0" fmla="*/ 0 w 2715260"/>
                <a:gd name="connsiteY0" fmla="*/ 0 h 2037080"/>
                <a:gd name="connsiteX1" fmla="*/ 932180 w 2715260"/>
                <a:gd name="connsiteY1" fmla="*/ 497840 h 2037080"/>
                <a:gd name="connsiteX2" fmla="*/ 2715260 w 2715260"/>
                <a:gd name="connsiteY2" fmla="*/ 2037080 h 2037080"/>
                <a:gd name="connsiteX0" fmla="*/ 0 w 3256280"/>
                <a:gd name="connsiteY0" fmla="*/ 0 h 2448560"/>
                <a:gd name="connsiteX1" fmla="*/ 932180 w 3256280"/>
                <a:gd name="connsiteY1" fmla="*/ 497840 h 2448560"/>
                <a:gd name="connsiteX2" fmla="*/ 3256280 w 3256280"/>
                <a:gd name="connsiteY2" fmla="*/ 2448560 h 2448560"/>
                <a:gd name="connsiteX0" fmla="*/ 0 w 3256280"/>
                <a:gd name="connsiteY0" fmla="*/ 0 h 2448560"/>
                <a:gd name="connsiteX1" fmla="*/ 932180 w 3256280"/>
                <a:gd name="connsiteY1" fmla="*/ 497840 h 2448560"/>
                <a:gd name="connsiteX2" fmla="*/ 3256280 w 3256280"/>
                <a:gd name="connsiteY2" fmla="*/ 2448560 h 2448560"/>
                <a:gd name="connsiteX0" fmla="*/ 0 w 3256280"/>
                <a:gd name="connsiteY0" fmla="*/ 0 h 2448560"/>
                <a:gd name="connsiteX1" fmla="*/ 1031240 w 3256280"/>
                <a:gd name="connsiteY1" fmla="*/ 764540 h 2448560"/>
                <a:gd name="connsiteX2" fmla="*/ 3256280 w 3256280"/>
                <a:gd name="connsiteY2" fmla="*/ 2448560 h 244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6280" h="2448560">
                  <a:moveTo>
                    <a:pt x="0" y="0"/>
                  </a:moveTo>
                  <a:cubicBezTo>
                    <a:pt x="710353" y="14393"/>
                    <a:pt x="746337" y="409787"/>
                    <a:pt x="1031240" y="764540"/>
                  </a:cubicBezTo>
                  <a:cubicBezTo>
                    <a:pt x="1247563" y="1065953"/>
                    <a:pt x="1968183" y="1510665"/>
                    <a:pt x="3256280" y="2448560"/>
                  </a:cubicBezTo>
                </a:path>
              </a:pathLst>
            </a:custGeom>
            <a:noFill/>
            <a:ln w="304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E56F25D7-136A-41F6-82E4-B3795A0C33C8}"/>
                </a:ext>
              </a:extLst>
            </p:cNvPr>
            <p:cNvCxnSpPr>
              <a:cxnSpLocks/>
            </p:cNvCxnSpPr>
            <p:nvPr/>
          </p:nvCxnSpPr>
          <p:spPr>
            <a:xfrm>
              <a:off x="2681288" y="2566988"/>
              <a:ext cx="2774632" cy="1997392"/>
            </a:xfrm>
            <a:prstGeom prst="line">
              <a:avLst/>
            </a:prstGeom>
            <a:ln w="2286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400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KKohzuki</dc:creator>
  <cp:lastModifiedBy>KKohzuki</cp:lastModifiedBy>
  <cp:revision>3</cp:revision>
  <dcterms:created xsi:type="dcterms:W3CDTF">2024-02-18T13:59:03Z</dcterms:created>
  <dcterms:modified xsi:type="dcterms:W3CDTF">2024-02-22T03:28:21Z</dcterms:modified>
</cp:coreProperties>
</file>