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Play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cNTBKr/NW48YFoqKcxtP80Vex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D0DD3E-8C75-4022-926E-959682F062F2}">
  <a:tblStyle styleId="{9ED0DD3E-8C75-4022-926E-959682F062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l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c43f1dadf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c43f1dad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c43f1dadf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38c43f1dadf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c43f1dadf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38c43f1dadf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c43f1dad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38c43f1dadf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c43f1dadf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c43f1dad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642025" y="108301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>
                <a:latin typeface="Calibri"/>
                <a:ea typeface="Calibri"/>
                <a:cs typeface="Calibri"/>
                <a:sym typeface="Calibri"/>
              </a:rPr>
              <a:t>Sistema web de gestión y control de flota </a:t>
            </a:r>
            <a:endParaRPr sz="88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9750552" y="4754182"/>
            <a:ext cx="2249400" cy="17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Integrantes: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Diego Silva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Alonzo Tobar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MX"/>
              <a:t>Ikher Villaseca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3. Diagramas de componentes</a:t>
            </a:r>
            <a:endParaRPr/>
          </a:p>
        </p:txBody>
      </p:sp>
      <p:pic>
        <p:nvPicPr>
          <p:cNvPr id="140" name="Google Shape;140;p8" title="Diagramas C4 - RouteAnvil-Diagrama de Componente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1175" y="1690688"/>
            <a:ext cx="5769656" cy="4862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c43f1dadf_1_15"/>
          <p:cNvSpPr txBox="1"/>
          <p:nvPr>
            <p:ph idx="1" type="body"/>
          </p:nvPr>
        </p:nvSpPr>
        <p:spPr>
          <a:xfrm>
            <a:off x="1182850" y="1107925"/>
            <a:ext cx="10077900" cy="435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6900"/>
              <a:t>Presentación </a:t>
            </a:r>
            <a:r>
              <a:rPr lang="es-MX" sz="6900"/>
              <a:t>de </a:t>
            </a:r>
            <a:r>
              <a:rPr lang="es-MX" sz="6900"/>
              <a:t>código</a:t>
            </a:r>
            <a:r>
              <a:rPr lang="es-MX" sz="6900"/>
              <a:t> </a:t>
            </a:r>
            <a:endParaRPr sz="6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Contexto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El proyecto busca dar una solución a la problemática que enfrenta una pequeña pyme de transporte de personal, la cual suele llevar el control de choferes, pasajeros, itinerarios y gastos de manera manual, generando errores, pérdida de información y falta de trazabilidad.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s-MX"/>
              <a:t>La implementación de un sistema web de gestión de flota permitirá centralizar la información, optimizar la planificación de viajes y mejorar la toma de decisiones basada en datos.</a:t>
            </a:r>
            <a:endParaRPr b="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c43f1dadf_0_5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Alcance </a:t>
            </a:r>
            <a:endParaRPr/>
          </a:p>
        </p:txBody>
      </p:sp>
      <p:sp>
        <p:nvSpPr>
          <p:cNvPr id="97" name="Google Shape;97;g38c43f1dadf_0_59"/>
          <p:cNvSpPr txBox="1"/>
          <p:nvPr>
            <p:ph idx="1" type="body"/>
          </p:nvPr>
        </p:nvSpPr>
        <p:spPr>
          <a:xfrm>
            <a:off x="529650" y="1550250"/>
            <a:ext cx="11132700" cy="4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El proyecto consta de 9 Historias de Usuario traducidas en el siguiente alcance:</a:t>
            </a:r>
            <a:endParaRPr/>
          </a:p>
          <a:p>
            <a:pPr indent="-4064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s-MX"/>
              <a:t>Registro vehículos </a:t>
            </a:r>
            <a:endParaRPr/>
          </a:p>
          <a:p>
            <a:pPr indent="-4064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s-MX"/>
              <a:t>Registro choferes</a:t>
            </a:r>
            <a:endParaRPr/>
          </a:p>
          <a:p>
            <a:pPr indent="-4064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s-MX"/>
              <a:t>Registros pasajeros</a:t>
            </a:r>
            <a:endParaRPr/>
          </a:p>
          <a:p>
            <a:pPr indent="-4064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s-MX"/>
              <a:t>Itinerario viajes (Vista dueño del negocio, vista chofer)</a:t>
            </a:r>
            <a:endParaRPr/>
          </a:p>
          <a:p>
            <a:pPr indent="-4064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s-MX"/>
              <a:t>Sistema de optimización de rutas (API)</a:t>
            </a:r>
            <a:endParaRPr/>
          </a:p>
          <a:p>
            <a:pPr indent="-406400" lvl="0" marL="457200" rtl="0" algn="just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SzPts val="2800"/>
              <a:buFont typeface="Arial"/>
              <a:buChar char="●"/>
            </a:pPr>
            <a:r>
              <a:rPr lang="es-MX"/>
              <a:t>Sistema de cálculo de boletas de bencina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Cronograma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350" y="1518125"/>
            <a:ext cx="9027302" cy="507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c43f1dadf_3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Cronograma</a:t>
            </a:r>
            <a:endParaRPr/>
          </a:p>
        </p:txBody>
      </p:sp>
      <p:sp>
        <p:nvSpPr>
          <p:cNvPr id="109" name="Google Shape;109;g38c43f1dadf_3_0"/>
          <p:cNvSpPr txBox="1"/>
          <p:nvPr>
            <p:ph idx="1" type="body"/>
          </p:nvPr>
        </p:nvSpPr>
        <p:spPr>
          <a:xfrm>
            <a:off x="280525" y="1563350"/>
            <a:ext cx="70410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Metodología ágil - Sprint 3 semanas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0" name="Google Shape;110;g38c43f1dadf_3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465450"/>
            <a:ext cx="11125200" cy="38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c43f1dadf_1_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Herramientas</a:t>
            </a:r>
            <a:endParaRPr/>
          </a:p>
        </p:txBody>
      </p:sp>
      <p:graphicFrame>
        <p:nvGraphicFramePr>
          <p:cNvPr id="116" name="Google Shape;116;g38c43f1dadf_1_1"/>
          <p:cNvGraphicFramePr/>
          <p:nvPr/>
        </p:nvGraphicFramePr>
        <p:xfrm>
          <a:off x="838200" y="1847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{9ED0DD3E-8C75-4022-926E-959682F062F2}</a:tableStyleId>
              </a:tblPr>
              <a:tblGrid>
                <a:gridCol w="2571750"/>
                <a:gridCol w="2571750"/>
                <a:gridCol w="2571750"/>
                <a:gridCol w="2571750"/>
              </a:tblGrid>
              <a:tr h="58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000"/>
                        <a:t>Desarrollo 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000"/>
                        <a:t>Planificación</a:t>
                      </a:r>
                      <a:r>
                        <a:rPr b="1" lang="es-MX" sz="2000"/>
                        <a:t> 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000"/>
                        <a:t>Hosting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2000"/>
                        <a:t>Pruebas</a:t>
                      </a:r>
                      <a:endParaRPr b="1" sz="2000"/>
                    </a:p>
                  </a:txBody>
                  <a:tcPr marT="91425" marB="91425" marR="91425" marL="91425"/>
                </a:tc>
              </a:tr>
              <a:tr h="58227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s-MX" sz="2000"/>
                        <a:t>Python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s-MX" sz="2000">
                          <a:solidFill>
                            <a:schemeClr val="dk1"/>
                          </a:solidFill>
                        </a:rPr>
                        <a:t>Trello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s-MX" sz="2000"/>
                        <a:t>Heroku 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s-MX" sz="2000"/>
                        <a:t>Cucumber-behave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8227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s-MX" sz="2000"/>
                        <a:t>Django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s-MX" sz="2000"/>
                        <a:t>Miro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s-MX" sz="2000"/>
                        <a:t>Gunicorn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s-MX" sz="2000"/>
                        <a:t>unittest</a:t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8227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s-MX" sz="2000"/>
                        <a:t>PostgreSQL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s-MX" sz="2000"/>
                        <a:t>Ga</a:t>
                      </a:r>
                      <a:r>
                        <a:rPr lang="es-MX" sz="2000"/>
                        <a:t>phor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8227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s-MX" sz="2000"/>
                        <a:t>Bootstrap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Char char="●"/>
                      </a:pPr>
                      <a:r>
                        <a:rPr lang="es-MX" sz="2000">
                          <a:solidFill>
                            <a:schemeClr val="dk1"/>
                          </a:solidFill>
                        </a:rPr>
                        <a:t>draw.io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  <a:tr h="582275">
                <a:tc>
                  <a:txBody>
                    <a:bodyPr/>
                    <a:lstStyle/>
                    <a:p>
                      <a:pPr indent="-3556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Char char="●"/>
                      </a:pPr>
                      <a:r>
                        <a:rPr lang="es-MX" sz="2000"/>
                        <a:t>API Google maps Routes</a:t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c43f1dadf_1_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Diagrama Base de datos</a:t>
            </a:r>
            <a:endParaRPr/>
          </a:p>
        </p:txBody>
      </p:sp>
      <p:pic>
        <p:nvPicPr>
          <p:cNvPr id="122" name="Google Shape;122;g38c43f1dadf_1_9" title="ImagenBaseDeDat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4488" y="1624375"/>
            <a:ext cx="8003024" cy="468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1. Diagramas de contexto</a:t>
            </a:r>
            <a:endParaRPr/>
          </a:p>
        </p:txBody>
      </p:sp>
      <p:pic>
        <p:nvPicPr>
          <p:cNvPr id="128" name="Google Shape;128;p6" title="Diagramas C4 - RouteAnvil-Diagrama de Contexto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6500" y="1690688"/>
            <a:ext cx="4699006" cy="4862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2. Diagramas de contenedores</a:t>
            </a:r>
            <a:endParaRPr/>
          </a:p>
        </p:txBody>
      </p:sp>
      <p:pic>
        <p:nvPicPr>
          <p:cNvPr id="134" name="Google Shape;134;p7" title="Diagramas C4 - RouteAnvil-Diagrama de Contenedore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5400" y="1378963"/>
            <a:ext cx="9220762" cy="4862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2025-09-02T18:33:49Z</dcterms:created>
  <dc:creator>alonzo tobar martinez</dc:creator>
</cp:coreProperties>
</file>