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1qvZQqMF4/y57vSBfUHfXYsg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s-MX"/>
              <a:t>Proyecto Capstone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9750552" y="4754182"/>
            <a:ext cx="2249424" cy="1792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Integrantes: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Diego Silva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Alonzo Tobar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Ikher Villaseca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Contexto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El proyecto busca dar una solución a la problemática que enfrenta una pequeña pyme de transporte de personal, la cual suele llevar el control de choferes, pasajeros, itinerarios y gastos de manera manual, generando errores, pérdida de información y falta de trazabilidad. La implementación de un sistema web de gestión de flota permitirá centralizar la información, optimizar la planificación de viajes y mejorar la toma de decisiones basada en datos.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Alcance 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El proyecto considera el desarrollo de los siguientes requisitos:</a:t>
            </a:r>
            <a:endParaRPr b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Registro vehículos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Registro choferes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Registros pasajeros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Itinerario viajes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Sistema de optimización de rutas (API)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Sistema de cálculo de boletas de bencina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Historias de usuarios </a:t>
            </a:r>
            <a:endParaRPr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542" y="1825625"/>
            <a:ext cx="887291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Herramientas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380262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Desarrollo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Python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Django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MariaDB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Nginx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Bootstrap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Cucumber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API maps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6204155" y="1897626"/>
            <a:ext cx="4188542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Planificación: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Miro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Gaphor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1. Diagramas de contexto</a:t>
            </a:r>
            <a:endParaRPr/>
          </a:p>
        </p:txBody>
      </p:sp>
      <p:pic>
        <p:nvPicPr>
          <p:cNvPr id="116" name="Google Shape;11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9473" y="1825625"/>
            <a:ext cx="723305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2. Diagramas de contenedores</a:t>
            </a:r>
            <a:endParaRPr/>
          </a:p>
        </p:txBody>
      </p:sp>
      <p:pic>
        <p:nvPicPr>
          <p:cNvPr id="122" name="Google Shape;12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004" y="1825625"/>
            <a:ext cx="700399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3. Diagramas de componentes</a:t>
            </a:r>
            <a:endParaRPr/>
          </a:p>
        </p:txBody>
      </p:sp>
      <p:pic>
        <p:nvPicPr>
          <p:cNvPr id="128" name="Google Shape;12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3090" y="1825625"/>
            <a:ext cx="522582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2025-09-02T18:33:49Z</dcterms:created>
  <dc:creator>alonzo tobar martinez</dc:creator>
</cp:coreProperties>
</file>