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96" r:id="rId4"/>
    <p:sldId id="295" r:id="rId5"/>
    <p:sldId id="282" r:id="rId6"/>
    <p:sldId id="261" r:id="rId7"/>
    <p:sldId id="297" r:id="rId8"/>
    <p:sldId id="298" r:id="rId9"/>
    <p:sldId id="29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3199"/>
  </p:normalViewPr>
  <p:slideViewPr>
    <p:cSldViewPr snapToGrid="0" snapToObjects="1">
      <p:cViewPr varScale="1">
        <p:scale>
          <a:sx n="104" d="100"/>
          <a:sy n="104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 on Lecture Video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47392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We covered the conceptual material about acquiring data &amp; record linkage in the video you watched before class. So we’ll spend this session discussing: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Working together with your project team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Bias and fairness considerations with record linkage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Your experiences with acquiring data for projects</a:t>
            </a:r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Working with Your Project Team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Teams designed to balance skills, backgrounds, and experiences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Everyone should participate in </a:t>
            </a:r>
            <a:r>
              <a:rPr lang="en-US" altLang="en-US" b="1" dirty="0">
                <a:solidFill>
                  <a:srgbClr val="FF0000"/>
                </a:solidFill>
              </a:rPr>
              <a:t>all</a:t>
            </a:r>
            <a:r>
              <a:rPr lang="en-US" altLang="en-US" dirty="0"/>
              <a:t> aspects of project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No individual should do the majority of the python coding, SQL writing, report writing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However, you should divide up different pieces of the work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For instance, working on different parts of the pipeline code in parallel or splitting up sections of the report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724664"/>
            <a:ext cx="11360700" cy="140867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How could record linkage choices and methods impact bias and fairness?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DFC252-FA93-E641-BB21-4E80983D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</p:spPr>
        <p:txBody>
          <a:bodyPr/>
          <a:lstStyle/>
          <a:p>
            <a:pPr algn="ctr"/>
            <a:r>
              <a:rPr lang="en-US" dirty="0"/>
              <a:t>DISCUSSION QUESTION</a:t>
            </a:r>
          </a:p>
        </p:txBody>
      </p:sp>
    </p:spTree>
    <p:extLst>
      <p:ext uri="{BB962C8B-B14F-4D97-AF65-F5344CB8AC3E}">
        <p14:creationId xmlns:p14="http://schemas.microsoft.com/office/powerpoint/2010/main" val="160894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2131539"/>
            <a:ext cx="11360700" cy="3539969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What are some experiences </a:t>
            </a:r>
          </a:p>
          <a:p>
            <a:pPr marL="76200" indent="0" algn="ctr">
              <a:buNone/>
            </a:pPr>
            <a:r>
              <a:rPr lang="en-US" sz="4800" dirty="0"/>
              <a:t>and challenges you’ve </a:t>
            </a:r>
          </a:p>
          <a:p>
            <a:pPr marL="76200" indent="0" algn="ctr">
              <a:buNone/>
            </a:pPr>
            <a:r>
              <a:rPr lang="en-US" sz="4800" dirty="0"/>
              <a:t>encountered with acquiring data </a:t>
            </a:r>
          </a:p>
          <a:p>
            <a:pPr marL="76200" indent="0" algn="ctr">
              <a:buNone/>
            </a:pPr>
            <a:r>
              <a:rPr lang="en-US" sz="4800" dirty="0"/>
              <a:t>(for research, consulting, </a:t>
            </a:r>
            <a:r>
              <a:rPr lang="en-US" sz="4800" dirty="0" err="1"/>
              <a:t>etc</a:t>
            </a:r>
            <a:r>
              <a:rPr lang="en-US" sz="4800" dirty="0"/>
              <a:t>)?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DFC252-FA93-E641-BB21-4E80983D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</p:spPr>
        <p:txBody>
          <a:bodyPr/>
          <a:lstStyle/>
          <a:p>
            <a:pPr algn="ctr"/>
            <a:r>
              <a:rPr lang="en-US" dirty="0"/>
              <a:t>DISCUSSION QUESTION</a:t>
            </a:r>
          </a:p>
        </p:txBody>
      </p:sp>
    </p:spTree>
    <p:extLst>
      <p:ext uri="{BB962C8B-B14F-4D97-AF65-F5344CB8AC3E}">
        <p14:creationId xmlns:p14="http://schemas.microsoft.com/office/powerpoint/2010/main" val="146112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and check that you can access your project data today</a:t>
            </a:r>
          </a:p>
          <a:p>
            <a:r>
              <a:rPr lang="en-US" dirty="0"/>
              <a:t>What’s coming next week:</a:t>
            </a:r>
          </a:p>
          <a:p>
            <a:pPr lvl="1"/>
            <a:r>
              <a:rPr lang="en-US" dirty="0"/>
              <a:t>Assignment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Weekly review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ACS Data loading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Readings</a:t>
            </a:r>
          </a:p>
          <a:p>
            <a:r>
              <a:rPr lang="en-US" dirty="0"/>
              <a:t>Make sure to read </a:t>
            </a:r>
            <a:r>
              <a:rPr lang="en-US" b="1" dirty="0"/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7484432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291</Words>
  <Application>Microsoft Macintosh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PowerPoint Presentation</vt:lpstr>
      <vt:lpstr>PowerPoint Presentation</vt:lpstr>
      <vt:lpstr>Things to remember</vt:lpstr>
      <vt:lpstr>PowerPoint Presentation</vt:lpstr>
      <vt:lpstr>Plan for today</vt:lpstr>
      <vt:lpstr> Working with Your Project Team</vt:lpstr>
      <vt:lpstr>DISCUSSION QUESTION</vt:lpstr>
      <vt:lpstr>DISCUSSION QUESTION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23</cp:revision>
  <dcterms:created xsi:type="dcterms:W3CDTF">2020-01-14T19:43:43Z</dcterms:created>
  <dcterms:modified xsi:type="dcterms:W3CDTF">2020-09-05T21:26:31Z</dcterms:modified>
</cp:coreProperties>
</file>