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94" r:id="rId4"/>
    <p:sldId id="318" r:id="rId5"/>
    <p:sldId id="282" r:id="rId6"/>
    <p:sldId id="274" r:id="rId7"/>
    <p:sldId id="309" r:id="rId8"/>
    <p:sldId id="301" r:id="rId9"/>
    <p:sldId id="303" r:id="rId10"/>
    <p:sldId id="320" r:id="rId11"/>
    <p:sldId id="300" r:id="rId12"/>
    <p:sldId id="302" r:id="rId13"/>
    <p:sldId id="304" r:id="rId14"/>
    <p:sldId id="277" r:id="rId15"/>
    <p:sldId id="321" r:id="rId16"/>
    <p:sldId id="278" r:id="rId17"/>
    <p:sldId id="280" r:id="rId18"/>
    <p:sldId id="279" r:id="rId19"/>
    <p:sldId id="306" r:id="rId20"/>
    <p:sldId id="310" r:id="rId21"/>
    <p:sldId id="312" r:id="rId22"/>
    <p:sldId id="313" r:id="rId23"/>
    <p:sldId id="314" r:id="rId24"/>
    <p:sldId id="316" r:id="rId25"/>
    <p:sldId id="315" r:id="rId26"/>
    <p:sldId id="317" r:id="rId27"/>
    <p:sldId id="295" r:id="rId28"/>
    <p:sldId id="31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20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20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20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</a:t>
          </a:r>
        </a:p>
        <a:p>
          <a:r>
            <a:rPr lang="en-US" sz="2000" dirty="0"/>
            <a:t>or</a:t>
          </a:r>
        </a:p>
        <a:p>
          <a:r>
            <a:rPr lang="en-US" sz="2000" dirty="0"/>
            <a:t>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3243621" y="33382"/>
          <a:ext cx="1730285" cy="1651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Come up with Feature Ideas</a:t>
          </a:r>
        </a:p>
      </dsp:txBody>
      <dsp:txXfrm>
        <a:off x="3497015" y="275302"/>
        <a:ext cx="1223497" cy="1168091"/>
      </dsp:txXfrm>
    </dsp:sp>
    <dsp:sp modelId="{BADC132D-438F-254E-B43D-E9D312B11D27}">
      <dsp:nvSpPr>
        <dsp:cNvPr id="0" name=""/>
        <dsp:cNvSpPr/>
      </dsp:nvSpPr>
      <dsp:spPr>
        <a:xfrm rot="2700000">
          <a:off x="4769043" y="1436351"/>
          <a:ext cx="427440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787822" y="1509812"/>
        <a:ext cx="299208" cy="356395"/>
      </dsp:txXfrm>
    </dsp:sp>
    <dsp:sp modelId="{C416D91B-292C-E542-87D5-DEA62EC9B70E}">
      <dsp:nvSpPr>
        <dsp:cNvPr id="0" name=""/>
        <dsp:cNvSpPr/>
      </dsp:nvSpPr>
      <dsp:spPr>
        <a:xfrm>
          <a:off x="4956685" y="1762990"/>
          <a:ext cx="2043350" cy="1931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Features</a:t>
          </a:r>
        </a:p>
      </dsp:txBody>
      <dsp:txXfrm>
        <a:off x="5255927" y="2045911"/>
        <a:ext cx="1444866" cy="1366066"/>
      </dsp:txXfrm>
    </dsp:sp>
    <dsp:sp modelId="{08BF4C04-F962-A84F-8846-0230D12E3AB8}">
      <dsp:nvSpPr>
        <dsp:cNvPr id="0" name=""/>
        <dsp:cNvSpPr/>
      </dsp:nvSpPr>
      <dsp:spPr>
        <a:xfrm rot="8100000">
          <a:off x="4860067" y="3368740"/>
          <a:ext cx="363001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4953019" y="3449036"/>
        <a:ext cx="254101" cy="356395"/>
      </dsp:txXfrm>
    </dsp:sp>
    <dsp:sp modelId="{7FB53688-E9C7-EB46-8450-86DB276964BF}">
      <dsp:nvSpPr>
        <dsp:cNvPr id="0" name=""/>
        <dsp:cNvSpPr/>
      </dsp:nvSpPr>
      <dsp:spPr>
        <a:xfrm>
          <a:off x="3093900" y="3674165"/>
          <a:ext cx="2029727" cy="18487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Results in ML Pipeline</a:t>
          </a:r>
        </a:p>
      </dsp:txBody>
      <dsp:txXfrm>
        <a:off x="3391147" y="3944908"/>
        <a:ext cx="1435233" cy="1307263"/>
      </dsp:txXfrm>
    </dsp:sp>
    <dsp:sp modelId="{6C03D29D-6D1B-D144-9F79-CE7E97FAEAFF}">
      <dsp:nvSpPr>
        <dsp:cNvPr id="0" name=""/>
        <dsp:cNvSpPr/>
      </dsp:nvSpPr>
      <dsp:spPr>
        <a:xfrm rot="13500000">
          <a:off x="3021690" y="3390434"/>
          <a:ext cx="351928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3111806" y="3546559"/>
        <a:ext cx="246350" cy="356395"/>
      </dsp:txXfrm>
    </dsp:sp>
    <dsp:sp modelId="{D7EBC052-ED42-F14B-9C38-1DE104A3278B}">
      <dsp:nvSpPr>
        <dsp:cNvPr id="0" name=""/>
        <dsp:cNvSpPr/>
      </dsp:nvSpPr>
      <dsp:spPr>
        <a:xfrm>
          <a:off x="1210514" y="1729876"/>
          <a:ext cx="2057306" cy="19981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Keep</a:t>
          </a:r>
        </a:p>
      </dsp:txBody>
      <dsp:txXfrm>
        <a:off x="1511799" y="2022496"/>
        <a:ext cx="1454736" cy="1412896"/>
      </dsp:txXfrm>
    </dsp:sp>
    <dsp:sp modelId="{07AB3ADD-E4C5-A04D-B5B1-BE3942CAC30E}">
      <dsp:nvSpPr>
        <dsp:cNvPr id="0" name=""/>
        <dsp:cNvSpPr/>
      </dsp:nvSpPr>
      <dsp:spPr>
        <a:xfrm rot="18900000">
          <a:off x="3017081" y="1445850"/>
          <a:ext cx="416366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35374" y="1608810"/>
        <a:ext cx="291456" cy="356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Aggregations (space, time, space and time)</a:t>
            </a:r>
          </a:p>
          <a:p>
            <a:r>
              <a:rPr lang="en-US" dirty="0"/>
              <a:t>Relative (compared to the average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Lead poisoning problem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Decision trees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 Document for Questions/Feedback: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bit.ly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/ml4pp-updates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Today’s Update: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One-sentence Analytical Formulation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Your Baseline(s)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100" dirty="0"/>
              <a:t>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for Tuesday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Tuesday (</a:t>
            </a:r>
            <a:r>
              <a:rPr lang="en-US" u="sng" dirty="0"/>
              <a:t>before class</a:t>
            </a:r>
            <a:r>
              <a:rPr lang="en-US" dirty="0"/>
              <a:t>): Modeling Plan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Be ready to discuss during updates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Due Thursday: Pipeline V0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Not graded, but need to submit link to your code in </a:t>
            </a:r>
            <a:r>
              <a:rPr lang="en-US" sz="2200" dirty="0" err="1"/>
              <a:t>github</a:t>
            </a:r>
            <a:br>
              <a:rPr lang="en-US" sz="2200" dirty="0"/>
            </a:br>
            <a:endParaRPr lang="en-US" sz="2200" dirty="0"/>
          </a:p>
          <a:p>
            <a:r>
              <a:rPr lang="en-US" dirty="0"/>
              <a:t>Deep Dives Next Week: O1 and D1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Not graded, but need to submit link to your code in </a:t>
            </a:r>
            <a:r>
              <a:rPr lang="en-US" sz="2200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Thursday: Proposal Peer Reviews</a:t>
            </a:r>
          </a:p>
          <a:p>
            <a:r>
              <a:rPr lang="en-US" dirty="0"/>
              <a:t>Thursday Deep Dives: E1 and C1</a:t>
            </a:r>
          </a:p>
        </p:txBody>
      </p:sp>
    </p:spTree>
    <p:extLst>
      <p:ext uri="{BB962C8B-B14F-4D97-AF65-F5344CB8AC3E}">
        <p14:creationId xmlns:p14="http://schemas.microsoft.com/office/powerpoint/2010/main" val="30216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Modeling Plan: what is your row, label, feature(s), train/test set(s), metric(s), model(s)</a:t>
            </a:r>
          </a:p>
          <a:p>
            <a:pPr lvl="1"/>
            <a:r>
              <a:rPr lang="en-US" dirty="0"/>
              <a:t>Fill out and submit the 1page worksheet by next Tuesday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next Thursday (not graded but needs to be submitted)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 you give your model</a:t>
            </a:r>
          </a:p>
          <a:p>
            <a:pPr lvl="1"/>
            <a:r>
              <a:rPr lang="en-US" sz="2000" dirty="0"/>
              <a:t>Encoding domain knowledge for the model to use</a:t>
            </a:r>
          </a:p>
          <a:p>
            <a:endParaRPr lang="en-US" dirty="0"/>
          </a:p>
          <a:p>
            <a:r>
              <a:rPr lang="en-US" dirty="0"/>
              <a:t>Feature generation is probably the most important part of the machine learning process.</a:t>
            </a:r>
          </a:p>
          <a:p>
            <a:endParaRPr lang="en-US" dirty="0"/>
          </a:p>
          <a:p>
            <a:r>
              <a:rPr lang="en-US" dirty="0"/>
              <a:t>Complexity in features allows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Generation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8958643"/>
              </p:ext>
            </p:extLst>
          </p:nvPr>
        </p:nvGraphicFramePr>
        <p:xfrm>
          <a:off x="1990675" y="1060768"/>
          <a:ext cx="8210550" cy="550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1125</Words>
  <Application>Microsoft Macintosh PowerPoint</Application>
  <PresentationFormat>Widescreen</PresentationFormat>
  <Paragraphs>176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Simple Light</vt:lpstr>
      <vt:lpstr>PowerPoint Presentation</vt:lpstr>
      <vt:lpstr>Group Updates</vt:lpstr>
      <vt:lpstr>Things to remember</vt:lpstr>
      <vt:lpstr>Plan for the week</vt:lpstr>
      <vt:lpstr>What We’ll Cover Today</vt:lpstr>
      <vt:lpstr>Why do we care?</vt:lpstr>
      <vt:lpstr>Practical Pointers</vt:lpstr>
      <vt:lpstr>Feature Generation Process</vt:lpstr>
      <vt:lpstr>Bias in Feature Development</vt:lpstr>
      <vt:lpstr>Bias in Feature Development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Discussion Question for Tuesday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38</cp:revision>
  <dcterms:created xsi:type="dcterms:W3CDTF">2020-01-14T19:43:43Z</dcterms:created>
  <dcterms:modified xsi:type="dcterms:W3CDTF">2020-02-13T22:00:18Z</dcterms:modified>
</cp:coreProperties>
</file>