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95" r:id="rId3"/>
    <p:sldId id="417" r:id="rId4"/>
    <p:sldId id="424" r:id="rId5"/>
    <p:sldId id="419" r:id="rId6"/>
    <p:sldId id="425" r:id="rId7"/>
    <p:sldId id="426" r:id="rId8"/>
    <p:sldId id="420" r:id="rId9"/>
    <p:sldId id="430" r:id="rId10"/>
    <p:sldId id="357" r:id="rId11"/>
    <p:sldId id="358" r:id="rId12"/>
    <p:sldId id="359" r:id="rId13"/>
    <p:sldId id="360" r:id="rId14"/>
    <p:sldId id="361" r:id="rId15"/>
    <p:sldId id="362" r:id="rId16"/>
    <p:sldId id="421" r:id="rId17"/>
    <p:sldId id="422" r:id="rId18"/>
    <p:sldId id="423" r:id="rId19"/>
    <p:sldId id="363" r:id="rId20"/>
    <p:sldId id="428" r:id="rId21"/>
    <p:sldId id="429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775"/>
    <p:restoredTop sz="93061"/>
  </p:normalViewPr>
  <p:slideViewPr>
    <p:cSldViewPr snapToGrid="0" snapToObjects="1">
      <p:cViewPr varScale="1">
        <p:scale>
          <a:sx n="119" d="100"/>
          <a:sy n="119" d="100"/>
        </p:scale>
        <p:origin x="1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0" Type="http://customschemas.google.com/relationships/presentationmetadata" Target="meta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408397-7BEF-834B-991E-F94AD9BF920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</dgm:pt>
    <dgm:pt modelId="{A381F536-7F5F-AC4A-B7B6-A723EDA19837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329C9C28-B35E-F148-8392-FB33D3753519}" type="parTrans" cxnId="{51716828-F3F0-064F-A2D7-EC67DCCE57F1}">
      <dgm:prSet/>
      <dgm:spPr/>
      <dgm:t>
        <a:bodyPr/>
        <a:lstStyle/>
        <a:p>
          <a:endParaRPr lang="en-US"/>
        </a:p>
      </dgm:t>
    </dgm:pt>
    <dgm:pt modelId="{5DDC021A-F133-1F42-8078-9FD3180EB0BC}" type="sibTrans" cxnId="{51716828-F3F0-064F-A2D7-EC67DCCE57F1}">
      <dgm:prSet/>
      <dgm:spPr/>
      <dgm:t>
        <a:bodyPr/>
        <a:lstStyle/>
        <a:p>
          <a:endParaRPr lang="en-US"/>
        </a:p>
      </dgm:t>
    </dgm:pt>
    <dgm:pt modelId="{BE12651C-271C-DA4D-9449-09F4E570AABC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/>
            <a:t>Integrate Data</a:t>
          </a:r>
        </a:p>
      </dgm:t>
    </dgm:pt>
    <dgm:pt modelId="{DFC12901-C2BA-6642-BB97-7E2A50AD5A2B}" type="parTrans" cxnId="{43056025-73DD-E14D-A36C-970AF2F05166}">
      <dgm:prSet/>
      <dgm:spPr/>
      <dgm:t>
        <a:bodyPr/>
        <a:lstStyle/>
        <a:p>
          <a:endParaRPr lang="en-US"/>
        </a:p>
      </dgm:t>
    </dgm:pt>
    <dgm:pt modelId="{3DBD5F64-F3E6-2D40-90B8-75A613A96296}" type="sibTrans" cxnId="{43056025-73DD-E14D-A36C-970AF2F05166}">
      <dgm:prSet/>
      <dgm:spPr/>
      <dgm:t>
        <a:bodyPr/>
        <a:lstStyle/>
        <a:p>
          <a:endParaRPr lang="en-US"/>
        </a:p>
      </dgm:t>
    </dgm:pt>
    <dgm:pt modelId="{FF8BD3E1-993A-F544-A845-5FDE33849123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Prep for Modeling</a:t>
          </a:r>
        </a:p>
      </dgm:t>
    </dgm:pt>
    <dgm:pt modelId="{8DB932FF-C22D-244A-BA2F-96F206964844}" type="parTrans" cxnId="{9D167533-F805-4A42-AE8A-40768584C5E0}">
      <dgm:prSet/>
      <dgm:spPr/>
      <dgm:t>
        <a:bodyPr/>
        <a:lstStyle/>
        <a:p>
          <a:endParaRPr lang="en-US"/>
        </a:p>
      </dgm:t>
    </dgm:pt>
    <dgm:pt modelId="{BB92FD83-AB0A-9A4C-99D6-B0C95AEFFD58}" type="sibTrans" cxnId="{9D167533-F805-4A42-AE8A-40768584C5E0}">
      <dgm:prSet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9B930AC0-B17B-8645-8D75-5662A6FD630A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/>
            <a:t>Process Data</a:t>
          </a:r>
        </a:p>
      </dgm:t>
    </dgm:pt>
    <dgm:pt modelId="{95D26414-BA6D-1B4A-993F-A426CC97EFB9}" type="parTrans" cxnId="{C69AA131-1988-CB4E-96A8-B46F24621A97}">
      <dgm:prSet/>
      <dgm:spPr/>
      <dgm:t>
        <a:bodyPr/>
        <a:lstStyle/>
        <a:p>
          <a:endParaRPr lang="en-US"/>
        </a:p>
      </dgm:t>
    </dgm:pt>
    <dgm:pt modelId="{FB5FC714-1CDA-A448-84EE-F7946A60030D}" type="sibTrans" cxnId="{C69AA131-1988-CB4E-96A8-B46F24621A97}">
      <dgm:prSet/>
      <dgm:spPr/>
      <dgm:t>
        <a:bodyPr/>
        <a:lstStyle/>
        <a:p>
          <a:endParaRPr lang="en-US"/>
        </a:p>
      </dgm:t>
    </dgm:pt>
    <dgm:pt modelId="{F0227596-1DFA-B04A-9AF8-DBFEA1E361A9}">
      <dgm:prSet phldrT="[Text]"/>
      <dgm:spPr/>
      <dgm:t>
        <a:bodyPr/>
        <a:lstStyle/>
        <a:p>
          <a:r>
            <a:rPr lang="en-US" dirty="0"/>
            <a:t>Explore Data</a:t>
          </a:r>
        </a:p>
      </dgm:t>
    </dgm:pt>
    <dgm:pt modelId="{5D3E9AFD-D31F-D247-B5DE-AEE593D7CBE4}" type="parTrans" cxnId="{EC0A4A9B-F79F-9C46-B62C-5AEA65BFE41B}">
      <dgm:prSet/>
      <dgm:spPr/>
      <dgm:t>
        <a:bodyPr/>
        <a:lstStyle/>
        <a:p>
          <a:endParaRPr lang="en-US"/>
        </a:p>
      </dgm:t>
    </dgm:pt>
    <dgm:pt modelId="{C68DE66F-9E15-D140-B82B-A50863D10ADD}" type="sibTrans" cxnId="{EC0A4A9B-F79F-9C46-B62C-5AEA65BFE41B}">
      <dgm:prSet/>
      <dgm:spPr/>
      <dgm:t>
        <a:bodyPr/>
        <a:lstStyle/>
        <a:p>
          <a:endParaRPr lang="en-US"/>
        </a:p>
      </dgm:t>
    </dgm:pt>
    <dgm:pt modelId="{2D6EBF7C-320A-4843-A7E9-D9646A1B46E6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label generation</a:t>
          </a:r>
        </a:p>
      </dgm:t>
    </dgm:pt>
    <dgm:pt modelId="{ADCEBD33-A65C-CB41-A3E2-2DFC4E17E779}" type="parTrans" cxnId="{8906E2A7-DFB8-B048-9912-CC4EA1A5B321}">
      <dgm:prSet/>
      <dgm:spPr/>
      <dgm:t>
        <a:bodyPr/>
        <a:lstStyle/>
        <a:p>
          <a:endParaRPr lang="en-US"/>
        </a:p>
      </dgm:t>
    </dgm:pt>
    <dgm:pt modelId="{F0DBB5F7-54A4-F244-9377-75D847462ADA}" type="sibTrans" cxnId="{8906E2A7-DFB8-B048-9912-CC4EA1A5B321}">
      <dgm:prSet/>
      <dgm:spPr/>
      <dgm:t>
        <a:bodyPr/>
        <a:lstStyle/>
        <a:p>
          <a:endParaRPr lang="en-US"/>
        </a:p>
      </dgm:t>
    </dgm:pt>
    <dgm:pt modelId="{3E93C2C0-03F5-3B4D-A12E-609D515E424E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train-test sets</a:t>
          </a:r>
        </a:p>
      </dgm:t>
    </dgm:pt>
    <dgm:pt modelId="{37264CC0-D52F-354B-BB70-BA05FD620594}" type="parTrans" cxnId="{C5DEC308-3133-4B4B-9BFC-884707F214FD}">
      <dgm:prSet/>
      <dgm:spPr/>
      <dgm:t>
        <a:bodyPr/>
        <a:lstStyle/>
        <a:p>
          <a:endParaRPr lang="en-US"/>
        </a:p>
      </dgm:t>
    </dgm:pt>
    <dgm:pt modelId="{6B80FDD8-79E8-C946-9E1E-82CCFA448012}" type="sibTrans" cxnId="{C5DEC308-3133-4B4B-9BFC-884707F214FD}">
      <dgm:prSet/>
      <dgm:spPr/>
      <dgm:t>
        <a:bodyPr/>
        <a:lstStyle/>
        <a:p>
          <a:endParaRPr lang="en-US"/>
        </a:p>
      </dgm:t>
    </dgm:pt>
    <dgm:pt modelId="{8C5CB9AB-1E15-5E43-914E-3AA45A61266F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feature generation</a:t>
          </a:r>
        </a:p>
      </dgm:t>
    </dgm:pt>
    <dgm:pt modelId="{BAFA9554-5C6B-E54E-B342-6C4B0EABB1A6}" type="parTrans" cxnId="{200648F2-F545-094A-BA37-F8C60B8CFF7F}">
      <dgm:prSet/>
      <dgm:spPr/>
      <dgm:t>
        <a:bodyPr/>
        <a:lstStyle/>
        <a:p>
          <a:endParaRPr lang="en-US"/>
        </a:p>
      </dgm:t>
    </dgm:pt>
    <dgm:pt modelId="{61391F8D-306D-BF4C-8F80-449173B00B0E}" type="sibTrans" cxnId="{200648F2-F545-094A-BA37-F8C60B8CFF7F}">
      <dgm:prSet/>
      <dgm:spPr/>
      <dgm:t>
        <a:bodyPr/>
        <a:lstStyle/>
        <a:p>
          <a:endParaRPr lang="en-US"/>
        </a:p>
      </dgm:t>
    </dgm:pt>
    <dgm:pt modelId="{E0D4C661-1BDE-D542-96AC-C13B57598042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matrix generation</a:t>
          </a:r>
        </a:p>
      </dgm:t>
    </dgm:pt>
    <dgm:pt modelId="{46911794-B163-064A-BB12-AC1E098AE647}" type="parTrans" cxnId="{958607AC-449D-3C40-80DA-7EAF2FDD6AD9}">
      <dgm:prSet/>
      <dgm:spPr/>
      <dgm:t>
        <a:bodyPr/>
        <a:lstStyle/>
        <a:p>
          <a:endParaRPr lang="en-US"/>
        </a:p>
      </dgm:t>
    </dgm:pt>
    <dgm:pt modelId="{AFB7686E-C580-C846-A2BF-1B81BE3C101C}" type="sibTrans" cxnId="{958607AC-449D-3C40-80DA-7EAF2FDD6AD9}">
      <dgm:prSet/>
      <dgm:spPr/>
      <dgm:t>
        <a:bodyPr/>
        <a:lstStyle/>
        <a:p>
          <a:endParaRPr lang="en-US"/>
        </a:p>
      </dgm:t>
    </dgm:pt>
    <dgm:pt modelId="{BB110DD8-6114-8A41-B6D7-E33C2FE2C322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Modeling</a:t>
          </a:r>
        </a:p>
      </dgm:t>
    </dgm:pt>
    <dgm:pt modelId="{71F7E257-9889-1F42-9991-5BA23F0B8E20}" type="parTrans" cxnId="{7A90E8E3-6DED-2946-9799-5F397E10AFEA}">
      <dgm:prSet/>
      <dgm:spPr/>
      <dgm:t>
        <a:bodyPr/>
        <a:lstStyle/>
        <a:p>
          <a:endParaRPr lang="en-US"/>
        </a:p>
      </dgm:t>
    </dgm:pt>
    <dgm:pt modelId="{FC5141FC-D3AA-9941-AF4A-59D1F272FAAF}" type="sibTrans" cxnId="{7A90E8E3-6DED-2946-9799-5F397E10AFEA}">
      <dgm:prSet/>
      <dgm:spPr/>
      <dgm:t>
        <a:bodyPr/>
        <a:lstStyle/>
        <a:p>
          <a:endParaRPr lang="en-US"/>
        </a:p>
      </dgm:t>
    </dgm:pt>
    <dgm:pt modelId="{46B871EE-54CA-3B40-8F0A-062F012E3C09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train, test, generate metrics</a:t>
          </a:r>
        </a:p>
      </dgm:t>
    </dgm:pt>
    <dgm:pt modelId="{EA4BD619-7683-0143-ACB5-684566DDB7FD}" type="parTrans" cxnId="{D2FAF971-F09B-464C-9FBD-513E9A9D0F05}">
      <dgm:prSet/>
      <dgm:spPr/>
      <dgm:t>
        <a:bodyPr/>
        <a:lstStyle/>
        <a:p>
          <a:endParaRPr lang="en-US"/>
        </a:p>
      </dgm:t>
    </dgm:pt>
    <dgm:pt modelId="{04CC6022-1A76-5E43-AC84-F02D925033B8}" type="sibTrans" cxnId="{D2FAF971-F09B-464C-9FBD-513E9A9D0F05}">
      <dgm:prSet/>
      <dgm:spPr/>
      <dgm:t>
        <a:bodyPr/>
        <a:lstStyle/>
        <a:p>
          <a:endParaRPr lang="en-US"/>
        </a:p>
      </dgm:t>
    </dgm:pt>
    <dgm:pt modelId="{DA69D477-02EE-FD47-BFBC-85D110E07938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1D550AEB-862D-864B-9AC9-A1836C2F7753}" type="parTrans" cxnId="{CC041310-122A-8046-AE7D-8EB16B77C716}">
      <dgm:prSet/>
      <dgm:spPr/>
      <dgm:t>
        <a:bodyPr/>
        <a:lstStyle/>
        <a:p>
          <a:endParaRPr lang="en-US"/>
        </a:p>
      </dgm:t>
    </dgm:pt>
    <dgm:pt modelId="{46F97E0E-5E1F-B04C-BAB7-5F58E4E7D302}" type="sibTrans" cxnId="{CC041310-122A-8046-AE7D-8EB16B77C716}">
      <dgm:prSet/>
      <dgm:spPr/>
      <dgm:t>
        <a:bodyPr/>
        <a:lstStyle/>
        <a:p>
          <a:endParaRPr lang="en-US"/>
        </a:p>
      </dgm:t>
    </dgm:pt>
    <dgm:pt modelId="{5D4B2213-3784-6943-AB72-FE894B852DCE}">
      <dgm:prSet phldrT="[Text]"/>
      <dgm:spPr/>
      <dgm:t>
        <a:bodyPr/>
        <a:lstStyle/>
        <a:p>
          <a:r>
            <a:rPr lang="en-US" dirty="0"/>
            <a:t>(Field) Evaluation</a:t>
          </a:r>
        </a:p>
      </dgm:t>
    </dgm:pt>
    <dgm:pt modelId="{75124B2B-D41E-E242-92A6-64384C119997}" type="parTrans" cxnId="{17A3D3A2-9D76-E547-A63F-A5EFD6179CCF}">
      <dgm:prSet/>
      <dgm:spPr/>
      <dgm:t>
        <a:bodyPr/>
        <a:lstStyle/>
        <a:p>
          <a:endParaRPr lang="en-US"/>
        </a:p>
      </dgm:t>
    </dgm:pt>
    <dgm:pt modelId="{C796DA68-6946-334F-AA0D-5F864BF81140}" type="sibTrans" cxnId="{17A3D3A2-9D76-E547-A63F-A5EFD6179CCF}">
      <dgm:prSet/>
      <dgm:spPr/>
      <dgm:t>
        <a:bodyPr/>
        <a:lstStyle/>
        <a:p>
          <a:endParaRPr lang="en-US"/>
        </a:p>
      </dgm:t>
    </dgm:pt>
    <dgm:pt modelId="{F5D61B4A-3417-7347-A0D4-602C2301A695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2394C947-5BA5-2F44-94C4-DA77A323D79F}" type="parTrans" cxnId="{376CD68F-64E0-6C42-8A20-0AE32BFCF4DA}">
      <dgm:prSet/>
      <dgm:spPr/>
      <dgm:t>
        <a:bodyPr/>
        <a:lstStyle/>
        <a:p>
          <a:endParaRPr lang="en-US"/>
        </a:p>
      </dgm:t>
    </dgm:pt>
    <dgm:pt modelId="{2426FD64-F799-8E47-B50B-CAFD9C42378C}" type="sibTrans" cxnId="{376CD68F-64E0-6C42-8A20-0AE32BFCF4DA}">
      <dgm:prSet/>
      <dgm:spPr/>
      <dgm:t>
        <a:bodyPr/>
        <a:lstStyle/>
        <a:p>
          <a:endParaRPr lang="en-US"/>
        </a:p>
      </dgm:t>
    </dgm:pt>
    <dgm:pt modelId="{79FF6E57-03AB-1F4E-8FAC-4913A3A334C7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Maintenance/Update</a:t>
          </a:r>
        </a:p>
      </dgm:t>
    </dgm:pt>
    <dgm:pt modelId="{A7EDC702-9FA3-894B-ADFB-1103BBF4E2C5}" type="parTrans" cxnId="{1CFB965A-F645-2642-A0E1-5F33548B7EF8}">
      <dgm:prSet/>
      <dgm:spPr/>
      <dgm:t>
        <a:bodyPr/>
        <a:lstStyle/>
        <a:p>
          <a:endParaRPr lang="en-US"/>
        </a:p>
      </dgm:t>
    </dgm:pt>
    <dgm:pt modelId="{02228096-0F46-1847-AC8D-4170EFD985FD}" type="sibTrans" cxnId="{1CFB965A-F645-2642-A0E1-5F33548B7EF8}">
      <dgm:prSet/>
      <dgm:spPr/>
      <dgm:t>
        <a:bodyPr/>
        <a:lstStyle/>
        <a:p>
          <a:endParaRPr lang="en-US"/>
        </a:p>
      </dgm:t>
    </dgm:pt>
    <dgm:pt modelId="{49143118-4EC4-B640-8C5A-D09CC10268DE}" type="pres">
      <dgm:prSet presAssocID="{53408397-7BEF-834B-991E-F94AD9BF9205}" presName="diagram" presStyleCnt="0">
        <dgm:presLayoutVars>
          <dgm:dir/>
          <dgm:resizeHandles val="exact"/>
        </dgm:presLayoutVars>
      </dgm:prSet>
      <dgm:spPr/>
    </dgm:pt>
    <dgm:pt modelId="{7701DEB5-F741-C347-9B4C-2922656CB7D6}" type="pres">
      <dgm:prSet presAssocID="{A381F536-7F5F-AC4A-B7B6-A723EDA19837}" presName="node" presStyleLbl="node1" presStyleIdx="0" presStyleCnt="10">
        <dgm:presLayoutVars>
          <dgm:bulletEnabled val="1"/>
        </dgm:presLayoutVars>
      </dgm:prSet>
      <dgm:spPr/>
    </dgm:pt>
    <dgm:pt modelId="{5681F244-185D-BB4B-950B-713F466570DA}" type="pres">
      <dgm:prSet presAssocID="{5DDC021A-F133-1F42-8078-9FD3180EB0BC}" presName="sibTrans" presStyleLbl="sibTrans2D1" presStyleIdx="0" presStyleCnt="9"/>
      <dgm:spPr/>
    </dgm:pt>
    <dgm:pt modelId="{3DC26FF5-56EA-7C4A-9DF8-6F6417F2A0D7}" type="pres">
      <dgm:prSet presAssocID="{5DDC021A-F133-1F42-8078-9FD3180EB0BC}" presName="connectorText" presStyleLbl="sibTrans2D1" presStyleIdx="0" presStyleCnt="9"/>
      <dgm:spPr/>
    </dgm:pt>
    <dgm:pt modelId="{08012776-5F8A-CD42-B350-4F213480EEE6}" type="pres">
      <dgm:prSet presAssocID="{BE12651C-271C-DA4D-9449-09F4E570AABC}" presName="node" presStyleLbl="node1" presStyleIdx="1" presStyleCnt="10">
        <dgm:presLayoutVars>
          <dgm:bulletEnabled val="1"/>
        </dgm:presLayoutVars>
      </dgm:prSet>
      <dgm:spPr/>
    </dgm:pt>
    <dgm:pt modelId="{6239EBE0-D4CE-FF43-BD25-C63735294CC6}" type="pres">
      <dgm:prSet presAssocID="{3DBD5F64-F3E6-2D40-90B8-75A613A96296}" presName="sibTrans" presStyleLbl="sibTrans2D1" presStyleIdx="1" presStyleCnt="9"/>
      <dgm:spPr/>
    </dgm:pt>
    <dgm:pt modelId="{5AC6CAE5-9193-384D-9EE2-CF51BC174DD6}" type="pres">
      <dgm:prSet presAssocID="{3DBD5F64-F3E6-2D40-90B8-75A613A96296}" presName="connectorText" presStyleLbl="sibTrans2D1" presStyleIdx="1" presStyleCnt="9"/>
      <dgm:spPr/>
    </dgm:pt>
    <dgm:pt modelId="{8E91D48A-AF0F-6B49-A3A4-A04982AD432C}" type="pres">
      <dgm:prSet presAssocID="{9B930AC0-B17B-8645-8D75-5662A6FD630A}" presName="node" presStyleLbl="node1" presStyleIdx="2" presStyleCnt="10">
        <dgm:presLayoutVars>
          <dgm:bulletEnabled val="1"/>
        </dgm:presLayoutVars>
      </dgm:prSet>
      <dgm:spPr/>
    </dgm:pt>
    <dgm:pt modelId="{74098E3D-DA85-B84E-86B0-7B90E8C1847E}" type="pres">
      <dgm:prSet presAssocID="{FB5FC714-1CDA-A448-84EE-F7946A60030D}" presName="sibTrans" presStyleLbl="sibTrans2D1" presStyleIdx="2" presStyleCnt="9"/>
      <dgm:spPr/>
    </dgm:pt>
    <dgm:pt modelId="{0B565E8D-FA7C-5B4B-8746-56A4B62D194E}" type="pres">
      <dgm:prSet presAssocID="{FB5FC714-1CDA-A448-84EE-F7946A60030D}" presName="connectorText" presStyleLbl="sibTrans2D1" presStyleIdx="2" presStyleCnt="9"/>
      <dgm:spPr/>
    </dgm:pt>
    <dgm:pt modelId="{D29C2B53-E1C9-9746-8675-5932C807E1A9}" type="pres">
      <dgm:prSet presAssocID="{F0227596-1DFA-B04A-9AF8-DBFEA1E361A9}" presName="node" presStyleLbl="node1" presStyleIdx="3" presStyleCnt="10">
        <dgm:presLayoutVars>
          <dgm:bulletEnabled val="1"/>
        </dgm:presLayoutVars>
      </dgm:prSet>
      <dgm:spPr/>
    </dgm:pt>
    <dgm:pt modelId="{514134DF-8D4D-4343-A2AF-E5BDF0F6B357}" type="pres">
      <dgm:prSet presAssocID="{C68DE66F-9E15-D140-B82B-A50863D10ADD}" presName="sibTrans" presStyleLbl="sibTrans2D1" presStyleIdx="3" presStyleCnt="9"/>
      <dgm:spPr/>
    </dgm:pt>
    <dgm:pt modelId="{4B9597FD-3109-F24E-888F-380DE8436BBF}" type="pres">
      <dgm:prSet presAssocID="{C68DE66F-9E15-D140-B82B-A50863D10ADD}" presName="connectorText" presStyleLbl="sibTrans2D1" presStyleIdx="3" presStyleCnt="9"/>
      <dgm:spPr/>
    </dgm:pt>
    <dgm:pt modelId="{FDD9AA42-34A8-4A4A-B773-8DFEE194A196}" type="pres">
      <dgm:prSet presAssocID="{FF8BD3E1-993A-F544-A845-5FDE33849123}" presName="node" presStyleLbl="node1" presStyleIdx="4" presStyleCnt="10">
        <dgm:presLayoutVars>
          <dgm:bulletEnabled val="1"/>
        </dgm:presLayoutVars>
      </dgm:prSet>
      <dgm:spPr/>
    </dgm:pt>
    <dgm:pt modelId="{F6079404-8DFE-6B4F-B984-74995EF78CEF}" type="pres">
      <dgm:prSet presAssocID="{BB92FD83-AB0A-9A4C-99D6-B0C95AEFFD58}" presName="sibTrans" presStyleLbl="sibTrans2D1" presStyleIdx="4" presStyleCnt="9"/>
      <dgm:spPr/>
    </dgm:pt>
    <dgm:pt modelId="{252A18B4-640E-5A4B-9870-E120E2911766}" type="pres">
      <dgm:prSet presAssocID="{BB92FD83-AB0A-9A4C-99D6-B0C95AEFFD58}" presName="connectorText" presStyleLbl="sibTrans2D1" presStyleIdx="4" presStyleCnt="9"/>
      <dgm:spPr/>
    </dgm:pt>
    <dgm:pt modelId="{A376AB59-0D87-B34C-A258-80F2DE22F1B2}" type="pres">
      <dgm:prSet presAssocID="{BB110DD8-6114-8A41-B6D7-E33C2FE2C322}" presName="node" presStyleLbl="node1" presStyleIdx="5" presStyleCnt="10">
        <dgm:presLayoutVars>
          <dgm:bulletEnabled val="1"/>
        </dgm:presLayoutVars>
      </dgm:prSet>
      <dgm:spPr/>
    </dgm:pt>
    <dgm:pt modelId="{46EC6974-58E8-9B4B-B340-4C77ADD4C9B9}" type="pres">
      <dgm:prSet presAssocID="{FC5141FC-D3AA-9941-AF4A-59D1F272FAAF}" presName="sibTrans" presStyleLbl="sibTrans2D1" presStyleIdx="5" presStyleCnt="9"/>
      <dgm:spPr/>
    </dgm:pt>
    <dgm:pt modelId="{D48D1F4C-E94B-044F-A46A-2189EBE61603}" type="pres">
      <dgm:prSet presAssocID="{FC5141FC-D3AA-9941-AF4A-59D1F272FAAF}" presName="connectorText" presStyleLbl="sibTrans2D1" presStyleIdx="5" presStyleCnt="9"/>
      <dgm:spPr/>
    </dgm:pt>
    <dgm:pt modelId="{A8E6A842-E110-0E42-AEEE-3AAA62F9B98B}" type="pres">
      <dgm:prSet presAssocID="{DA69D477-02EE-FD47-BFBC-85D110E07938}" presName="node" presStyleLbl="node1" presStyleIdx="6" presStyleCnt="10">
        <dgm:presLayoutVars>
          <dgm:bulletEnabled val="1"/>
        </dgm:presLayoutVars>
      </dgm:prSet>
      <dgm:spPr/>
    </dgm:pt>
    <dgm:pt modelId="{DE7618B1-A375-7B4F-8D72-5D2FD5716DCA}" type="pres">
      <dgm:prSet presAssocID="{46F97E0E-5E1F-B04C-BAB7-5F58E4E7D302}" presName="sibTrans" presStyleLbl="sibTrans2D1" presStyleIdx="6" presStyleCnt="9"/>
      <dgm:spPr/>
    </dgm:pt>
    <dgm:pt modelId="{2DECBB58-FA24-E64B-BABA-E980490541C3}" type="pres">
      <dgm:prSet presAssocID="{46F97E0E-5E1F-B04C-BAB7-5F58E4E7D302}" presName="connectorText" presStyleLbl="sibTrans2D1" presStyleIdx="6" presStyleCnt="9"/>
      <dgm:spPr/>
    </dgm:pt>
    <dgm:pt modelId="{1C6D6C8F-61BC-804B-A02A-F1E41BFFAE7D}" type="pres">
      <dgm:prSet presAssocID="{5D4B2213-3784-6943-AB72-FE894B852DCE}" presName="node" presStyleLbl="node1" presStyleIdx="7" presStyleCnt="10">
        <dgm:presLayoutVars>
          <dgm:bulletEnabled val="1"/>
        </dgm:presLayoutVars>
      </dgm:prSet>
      <dgm:spPr/>
    </dgm:pt>
    <dgm:pt modelId="{19C64962-A697-8340-B219-236B05177FAF}" type="pres">
      <dgm:prSet presAssocID="{C796DA68-6946-334F-AA0D-5F864BF81140}" presName="sibTrans" presStyleLbl="sibTrans2D1" presStyleIdx="7" presStyleCnt="9"/>
      <dgm:spPr/>
    </dgm:pt>
    <dgm:pt modelId="{18417CB2-18FC-1741-834C-4F9306C1C43C}" type="pres">
      <dgm:prSet presAssocID="{C796DA68-6946-334F-AA0D-5F864BF81140}" presName="connectorText" presStyleLbl="sibTrans2D1" presStyleIdx="7" presStyleCnt="9"/>
      <dgm:spPr/>
    </dgm:pt>
    <dgm:pt modelId="{FDE7F5A7-A857-6443-96EC-3785EE65F296}" type="pres">
      <dgm:prSet presAssocID="{F5D61B4A-3417-7347-A0D4-602C2301A695}" presName="node" presStyleLbl="node1" presStyleIdx="8" presStyleCnt="10">
        <dgm:presLayoutVars>
          <dgm:bulletEnabled val="1"/>
        </dgm:presLayoutVars>
      </dgm:prSet>
      <dgm:spPr/>
    </dgm:pt>
    <dgm:pt modelId="{79104E31-0F31-D148-A9AF-883F3C634927}" type="pres">
      <dgm:prSet presAssocID="{2426FD64-F799-8E47-B50B-CAFD9C42378C}" presName="sibTrans" presStyleLbl="sibTrans2D1" presStyleIdx="8" presStyleCnt="9"/>
      <dgm:spPr/>
    </dgm:pt>
    <dgm:pt modelId="{32C37E79-0CF2-F349-86BF-F796687EF9C8}" type="pres">
      <dgm:prSet presAssocID="{2426FD64-F799-8E47-B50B-CAFD9C42378C}" presName="connectorText" presStyleLbl="sibTrans2D1" presStyleIdx="8" presStyleCnt="9"/>
      <dgm:spPr/>
    </dgm:pt>
    <dgm:pt modelId="{9F9A02F9-F6D6-4E40-AE9D-C9F36A8A4DFA}" type="pres">
      <dgm:prSet presAssocID="{79FF6E57-03AB-1F4E-8FAC-4913A3A334C7}" presName="node" presStyleLbl="node1" presStyleIdx="9" presStyleCnt="10">
        <dgm:presLayoutVars>
          <dgm:bulletEnabled val="1"/>
        </dgm:presLayoutVars>
      </dgm:prSet>
      <dgm:spPr/>
    </dgm:pt>
  </dgm:ptLst>
  <dgm:cxnLst>
    <dgm:cxn modelId="{C5DEC308-3133-4B4B-9BFC-884707F214FD}" srcId="{FF8BD3E1-993A-F544-A845-5FDE33849123}" destId="{3E93C2C0-03F5-3B4D-A12E-609D515E424E}" srcOrd="2" destOrd="0" parTransId="{37264CC0-D52F-354B-BB70-BA05FD620594}" sibTransId="{6B80FDD8-79E8-C946-9E1E-82CCFA448012}"/>
    <dgm:cxn modelId="{CC041310-122A-8046-AE7D-8EB16B77C716}" srcId="{53408397-7BEF-834B-991E-F94AD9BF9205}" destId="{DA69D477-02EE-FD47-BFBC-85D110E07938}" srcOrd="6" destOrd="0" parTransId="{1D550AEB-862D-864B-9AC9-A1836C2F7753}" sibTransId="{46F97E0E-5E1F-B04C-BAB7-5F58E4E7D302}"/>
    <dgm:cxn modelId="{D9F58919-EAAF-824B-8608-D87216F21434}" type="presOf" srcId="{C796DA68-6946-334F-AA0D-5F864BF81140}" destId="{19C64962-A697-8340-B219-236B05177FAF}" srcOrd="0" destOrd="0" presId="urn:microsoft.com/office/officeart/2005/8/layout/process5"/>
    <dgm:cxn modelId="{EDDAD324-6800-524F-89C9-E9F5C51D9851}" type="presOf" srcId="{BB92FD83-AB0A-9A4C-99D6-B0C95AEFFD58}" destId="{252A18B4-640E-5A4B-9870-E120E2911766}" srcOrd="1" destOrd="0" presId="urn:microsoft.com/office/officeart/2005/8/layout/process5"/>
    <dgm:cxn modelId="{43056025-73DD-E14D-A36C-970AF2F05166}" srcId="{53408397-7BEF-834B-991E-F94AD9BF9205}" destId="{BE12651C-271C-DA4D-9449-09F4E570AABC}" srcOrd="1" destOrd="0" parTransId="{DFC12901-C2BA-6642-BB97-7E2A50AD5A2B}" sibTransId="{3DBD5F64-F3E6-2D40-90B8-75A613A96296}"/>
    <dgm:cxn modelId="{B6647525-93BB-5247-9E5E-7A69B790F1C6}" type="presOf" srcId="{2426FD64-F799-8E47-B50B-CAFD9C42378C}" destId="{32C37E79-0CF2-F349-86BF-F796687EF9C8}" srcOrd="1" destOrd="0" presId="urn:microsoft.com/office/officeart/2005/8/layout/process5"/>
    <dgm:cxn modelId="{D6A0A625-BB00-5A4B-930A-E60B1AD1689C}" type="presOf" srcId="{9B930AC0-B17B-8645-8D75-5662A6FD630A}" destId="{8E91D48A-AF0F-6B49-A3A4-A04982AD432C}" srcOrd="0" destOrd="0" presId="urn:microsoft.com/office/officeart/2005/8/layout/process5"/>
    <dgm:cxn modelId="{A50FFC27-E6CE-3E46-A5D4-C50DD1858CE4}" type="presOf" srcId="{3E93C2C0-03F5-3B4D-A12E-609D515E424E}" destId="{FDD9AA42-34A8-4A4A-B773-8DFEE194A196}" srcOrd="0" destOrd="3" presId="urn:microsoft.com/office/officeart/2005/8/layout/process5"/>
    <dgm:cxn modelId="{51716828-F3F0-064F-A2D7-EC67DCCE57F1}" srcId="{53408397-7BEF-834B-991E-F94AD9BF9205}" destId="{A381F536-7F5F-AC4A-B7B6-A723EDA19837}" srcOrd="0" destOrd="0" parTransId="{329C9C28-B35E-F148-8392-FB33D3753519}" sibTransId="{5DDC021A-F133-1F42-8078-9FD3180EB0BC}"/>
    <dgm:cxn modelId="{0F1AF629-08A9-0B44-9F90-27EE60AC85DE}" type="presOf" srcId="{A381F536-7F5F-AC4A-B7B6-A723EDA19837}" destId="{7701DEB5-F741-C347-9B4C-2922656CB7D6}" srcOrd="0" destOrd="0" presId="urn:microsoft.com/office/officeart/2005/8/layout/process5"/>
    <dgm:cxn modelId="{C69AA131-1988-CB4E-96A8-B46F24621A97}" srcId="{53408397-7BEF-834B-991E-F94AD9BF9205}" destId="{9B930AC0-B17B-8645-8D75-5662A6FD630A}" srcOrd="2" destOrd="0" parTransId="{95D26414-BA6D-1B4A-993F-A426CC97EFB9}" sibTransId="{FB5FC714-1CDA-A448-84EE-F7946A60030D}"/>
    <dgm:cxn modelId="{0D81FB31-159C-2343-BD8F-18EF93368AFE}" type="presOf" srcId="{3DBD5F64-F3E6-2D40-90B8-75A613A96296}" destId="{5AC6CAE5-9193-384D-9EE2-CF51BC174DD6}" srcOrd="1" destOrd="0" presId="urn:microsoft.com/office/officeart/2005/8/layout/process5"/>
    <dgm:cxn modelId="{9D167533-F805-4A42-AE8A-40768584C5E0}" srcId="{53408397-7BEF-834B-991E-F94AD9BF9205}" destId="{FF8BD3E1-993A-F544-A845-5FDE33849123}" srcOrd="4" destOrd="0" parTransId="{8DB932FF-C22D-244A-BA2F-96F206964844}" sibTransId="{BB92FD83-AB0A-9A4C-99D6-B0C95AEFFD58}"/>
    <dgm:cxn modelId="{64E7B235-5993-F742-86A0-D5A285F8100B}" type="presOf" srcId="{53408397-7BEF-834B-991E-F94AD9BF9205}" destId="{49143118-4EC4-B640-8C5A-D09CC10268DE}" srcOrd="0" destOrd="0" presId="urn:microsoft.com/office/officeart/2005/8/layout/process5"/>
    <dgm:cxn modelId="{75D46037-A89C-324D-958C-DBFFB7EBC2BC}" type="presOf" srcId="{2D6EBF7C-320A-4843-A7E9-D9646A1B46E6}" destId="{FDD9AA42-34A8-4A4A-B773-8DFEE194A196}" srcOrd="0" destOrd="1" presId="urn:microsoft.com/office/officeart/2005/8/layout/process5"/>
    <dgm:cxn modelId="{4611163A-AB0F-274C-B3C5-BA1DF0982F3F}" type="presOf" srcId="{46F97E0E-5E1F-B04C-BAB7-5F58E4E7D302}" destId="{DE7618B1-A375-7B4F-8D72-5D2FD5716DCA}" srcOrd="0" destOrd="0" presId="urn:microsoft.com/office/officeart/2005/8/layout/process5"/>
    <dgm:cxn modelId="{02D4DE3B-E270-1548-830D-3CABB9C42122}" type="presOf" srcId="{FF8BD3E1-993A-F544-A845-5FDE33849123}" destId="{FDD9AA42-34A8-4A4A-B773-8DFEE194A196}" srcOrd="0" destOrd="0" presId="urn:microsoft.com/office/officeart/2005/8/layout/process5"/>
    <dgm:cxn modelId="{8B4D5A3C-37D5-684E-9D22-B7421D0FFB91}" type="presOf" srcId="{2426FD64-F799-8E47-B50B-CAFD9C42378C}" destId="{79104E31-0F31-D148-A9AF-883F3C634927}" srcOrd="0" destOrd="0" presId="urn:microsoft.com/office/officeart/2005/8/layout/process5"/>
    <dgm:cxn modelId="{844B5140-F402-344B-B4A4-F23033E09972}" type="presOf" srcId="{FB5FC714-1CDA-A448-84EE-F7946A60030D}" destId="{0B565E8D-FA7C-5B4B-8746-56A4B62D194E}" srcOrd="1" destOrd="0" presId="urn:microsoft.com/office/officeart/2005/8/layout/process5"/>
    <dgm:cxn modelId="{7E748F52-B9AD-764A-9E7B-426402F5A8F2}" type="presOf" srcId="{79FF6E57-03AB-1F4E-8FAC-4913A3A334C7}" destId="{9F9A02F9-F6D6-4E40-AE9D-C9F36A8A4DFA}" srcOrd="0" destOrd="0" presId="urn:microsoft.com/office/officeart/2005/8/layout/process5"/>
    <dgm:cxn modelId="{1CFB965A-F645-2642-A0E1-5F33548B7EF8}" srcId="{53408397-7BEF-834B-991E-F94AD9BF9205}" destId="{79FF6E57-03AB-1F4E-8FAC-4913A3A334C7}" srcOrd="9" destOrd="0" parTransId="{A7EDC702-9FA3-894B-ADFB-1103BBF4E2C5}" sibTransId="{02228096-0F46-1847-AC8D-4170EFD985FD}"/>
    <dgm:cxn modelId="{2F9F0E5E-9504-7B4C-8FCE-ECC0C5D6AC83}" type="presOf" srcId="{BB110DD8-6114-8A41-B6D7-E33C2FE2C322}" destId="{A376AB59-0D87-B34C-A258-80F2DE22F1B2}" srcOrd="0" destOrd="0" presId="urn:microsoft.com/office/officeart/2005/8/layout/process5"/>
    <dgm:cxn modelId="{A1CB0661-4926-434B-846F-185C14713DBB}" type="presOf" srcId="{C68DE66F-9E15-D140-B82B-A50863D10ADD}" destId="{514134DF-8D4D-4343-A2AF-E5BDF0F6B357}" srcOrd="0" destOrd="0" presId="urn:microsoft.com/office/officeart/2005/8/layout/process5"/>
    <dgm:cxn modelId="{2F901E71-B49A-D443-A3D6-F6AF6F72632A}" type="presOf" srcId="{E0D4C661-1BDE-D542-96AC-C13B57598042}" destId="{FDD9AA42-34A8-4A4A-B773-8DFEE194A196}" srcOrd="0" destOrd="4" presId="urn:microsoft.com/office/officeart/2005/8/layout/process5"/>
    <dgm:cxn modelId="{D2FAF971-F09B-464C-9FBD-513E9A9D0F05}" srcId="{BB110DD8-6114-8A41-B6D7-E33C2FE2C322}" destId="{46B871EE-54CA-3B40-8F0A-062F012E3C09}" srcOrd="0" destOrd="0" parTransId="{EA4BD619-7683-0143-ACB5-684566DDB7FD}" sibTransId="{04CC6022-1A76-5E43-AC84-F02D925033B8}"/>
    <dgm:cxn modelId="{F5FFC47B-2931-8E48-8F8F-BD7C35D45310}" type="presOf" srcId="{FC5141FC-D3AA-9941-AF4A-59D1F272FAAF}" destId="{46EC6974-58E8-9B4B-B340-4C77ADD4C9B9}" srcOrd="0" destOrd="0" presId="urn:microsoft.com/office/officeart/2005/8/layout/process5"/>
    <dgm:cxn modelId="{0FF0E97D-E3C5-4C44-A3FE-BCD95E2B701A}" type="presOf" srcId="{FC5141FC-D3AA-9941-AF4A-59D1F272FAAF}" destId="{D48D1F4C-E94B-044F-A46A-2189EBE61603}" srcOrd="1" destOrd="0" presId="urn:microsoft.com/office/officeart/2005/8/layout/process5"/>
    <dgm:cxn modelId="{CCEB5081-F43A-7043-AB06-A100801D13FF}" type="presOf" srcId="{5D4B2213-3784-6943-AB72-FE894B852DCE}" destId="{1C6D6C8F-61BC-804B-A02A-F1E41BFFAE7D}" srcOrd="0" destOrd="0" presId="urn:microsoft.com/office/officeart/2005/8/layout/process5"/>
    <dgm:cxn modelId="{9EB84586-29DA-0447-AA28-1B94FB595B04}" type="presOf" srcId="{8C5CB9AB-1E15-5E43-914E-3AA45A61266F}" destId="{FDD9AA42-34A8-4A4A-B773-8DFEE194A196}" srcOrd="0" destOrd="2" presId="urn:microsoft.com/office/officeart/2005/8/layout/process5"/>
    <dgm:cxn modelId="{141D128C-5845-DC43-8070-680C682AC830}" type="presOf" srcId="{BE12651C-271C-DA4D-9449-09F4E570AABC}" destId="{08012776-5F8A-CD42-B350-4F213480EEE6}" srcOrd="0" destOrd="0" presId="urn:microsoft.com/office/officeart/2005/8/layout/process5"/>
    <dgm:cxn modelId="{376CD68F-64E0-6C42-8A20-0AE32BFCF4DA}" srcId="{53408397-7BEF-834B-991E-F94AD9BF9205}" destId="{F5D61B4A-3417-7347-A0D4-602C2301A695}" srcOrd="8" destOrd="0" parTransId="{2394C947-5BA5-2F44-94C4-DA77A323D79F}" sibTransId="{2426FD64-F799-8E47-B50B-CAFD9C42378C}"/>
    <dgm:cxn modelId="{C67E5A92-2D18-774B-9B47-4C9A14CB4AEE}" type="presOf" srcId="{F5D61B4A-3417-7347-A0D4-602C2301A695}" destId="{FDE7F5A7-A857-6443-96EC-3785EE65F296}" srcOrd="0" destOrd="0" presId="urn:microsoft.com/office/officeart/2005/8/layout/process5"/>
    <dgm:cxn modelId="{EC0A4A9B-F79F-9C46-B62C-5AEA65BFE41B}" srcId="{53408397-7BEF-834B-991E-F94AD9BF9205}" destId="{F0227596-1DFA-B04A-9AF8-DBFEA1E361A9}" srcOrd="3" destOrd="0" parTransId="{5D3E9AFD-D31F-D247-B5DE-AEE593D7CBE4}" sibTransId="{C68DE66F-9E15-D140-B82B-A50863D10ADD}"/>
    <dgm:cxn modelId="{CC27DAA0-6F58-F549-A0C6-6E68CE8373CA}" type="presOf" srcId="{FB5FC714-1CDA-A448-84EE-F7946A60030D}" destId="{74098E3D-DA85-B84E-86B0-7B90E8C1847E}" srcOrd="0" destOrd="0" presId="urn:microsoft.com/office/officeart/2005/8/layout/process5"/>
    <dgm:cxn modelId="{8DA73CA2-7C1F-014F-BA11-C2C75A7E0DB3}" type="presOf" srcId="{C68DE66F-9E15-D140-B82B-A50863D10ADD}" destId="{4B9597FD-3109-F24E-888F-380DE8436BBF}" srcOrd="1" destOrd="0" presId="urn:microsoft.com/office/officeart/2005/8/layout/process5"/>
    <dgm:cxn modelId="{17A3D3A2-9D76-E547-A63F-A5EFD6179CCF}" srcId="{53408397-7BEF-834B-991E-F94AD9BF9205}" destId="{5D4B2213-3784-6943-AB72-FE894B852DCE}" srcOrd="7" destOrd="0" parTransId="{75124B2B-D41E-E242-92A6-64384C119997}" sibTransId="{C796DA68-6946-334F-AA0D-5F864BF81140}"/>
    <dgm:cxn modelId="{8906E2A7-DFB8-B048-9912-CC4EA1A5B321}" srcId="{FF8BD3E1-993A-F544-A845-5FDE33849123}" destId="{2D6EBF7C-320A-4843-A7E9-D9646A1B46E6}" srcOrd="0" destOrd="0" parTransId="{ADCEBD33-A65C-CB41-A3E2-2DFC4E17E779}" sibTransId="{F0DBB5F7-54A4-F244-9377-75D847462ADA}"/>
    <dgm:cxn modelId="{958607AC-449D-3C40-80DA-7EAF2FDD6AD9}" srcId="{FF8BD3E1-993A-F544-A845-5FDE33849123}" destId="{E0D4C661-1BDE-D542-96AC-C13B57598042}" srcOrd="3" destOrd="0" parTransId="{46911794-B163-064A-BB12-AC1E098AE647}" sibTransId="{AFB7686E-C580-C846-A2BF-1B81BE3C101C}"/>
    <dgm:cxn modelId="{B14262AF-BA45-7047-AE06-E64AB35797EB}" type="presOf" srcId="{DA69D477-02EE-FD47-BFBC-85D110E07938}" destId="{A8E6A842-E110-0E42-AEEE-3AAA62F9B98B}" srcOrd="0" destOrd="0" presId="urn:microsoft.com/office/officeart/2005/8/layout/process5"/>
    <dgm:cxn modelId="{FFE8B2B7-AC93-1447-B8C6-D19CA9626C8E}" type="presOf" srcId="{C796DA68-6946-334F-AA0D-5F864BF81140}" destId="{18417CB2-18FC-1741-834C-4F9306C1C43C}" srcOrd="1" destOrd="0" presId="urn:microsoft.com/office/officeart/2005/8/layout/process5"/>
    <dgm:cxn modelId="{DB55D6B8-6DAE-C443-B2D4-DF6C60326E31}" type="presOf" srcId="{5DDC021A-F133-1F42-8078-9FD3180EB0BC}" destId="{3DC26FF5-56EA-7C4A-9DF8-6F6417F2A0D7}" srcOrd="1" destOrd="0" presId="urn:microsoft.com/office/officeart/2005/8/layout/process5"/>
    <dgm:cxn modelId="{44BCEFBA-6A14-9D49-9796-0FDD31CFA06B}" type="presOf" srcId="{BB92FD83-AB0A-9A4C-99D6-B0C95AEFFD58}" destId="{F6079404-8DFE-6B4F-B984-74995EF78CEF}" srcOrd="0" destOrd="0" presId="urn:microsoft.com/office/officeart/2005/8/layout/process5"/>
    <dgm:cxn modelId="{5DFC1ABC-074D-2C41-A35C-413F0F4862C5}" type="presOf" srcId="{3DBD5F64-F3E6-2D40-90B8-75A613A96296}" destId="{6239EBE0-D4CE-FF43-BD25-C63735294CC6}" srcOrd="0" destOrd="0" presId="urn:microsoft.com/office/officeart/2005/8/layout/process5"/>
    <dgm:cxn modelId="{D8816FC2-DBF1-AA44-8DEC-1267C1EEF96B}" type="presOf" srcId="{F0227596-1DFA-B04A-9AF8-DBFEA1E361A9}" destId="{D29C2B53-E1C9-9746-8675-5932C807E1A9}" srcOrd="0" destOrd="0" presId="urn:microsoft.com/office/officeart/2005/8/layout/process5"/>
    <dgm:cxn modelId="{8D6455D0-F557-6A4B-A7B4-F5B3DCC94DE9}" type="presOf" srcId="{5DDC021A-F133-1F42-8078-9FD3180EB0BC}" destId="{5681F244-185D-BB4B-950B-713F466570DA}" srcOrd="0" destOrd="0" presId="urn:microsoft.com/office/officeart/2005/8/layout/process5"/>
    <dgm:cxn modelId="{896AF0D0-CC9D-3041-BCF5-787184947717}" type="presOf" srcId="{46B871EE-54CA-3B40-8F0A-062F012E3C09}" destId="{A376AB59-0D87-B34C-A258-80F2DE22F1B2}" srcOrd="0" destOrd="1" presId="urn:microsoft.com/office/officeart/2005/8/layout/process5"/>
    <dgm:cxn modelId="{7A90E8E3-6DED-2946-9799-5F397E10AFEA}" srcId="{53408397-7BEF-834B-991E-F94AD9BF9205}" destId="{BB110DD8-6114-8A41-B6D7-E33C2FE2C322}" srcOrd="5" destOrd="0" parTransId="{71F7E257-9889-1F42-9991-5BA23F0B8E20}" sibTransId="{FC5141FC-D3AA-9941-AF4A-59D1F272FAAF}"/>
    <dgm:cxn modelId="{200648F2-F545-094A-BA37-F8C60B8CFF7F}" srcId="{FF8BD3E1-993A-F544-A845-5FDE33849123}" destId="{8C5CB9AB-1E15-5E43-914E-3AA45A61266F}" srcOrd="1" destOrd="0" parTransId="{BAFA9554-5C6B-E54E-B342-6C4B0EABB1A6}" sibTransId="{61391F8D-306D-BF4C-8F80-449173B00B0E}"/>
    <dgm:cxn modelId="{BB6196F6-5621-1349-9CB5-715636E2E96E}" type="presOf" srcId="{46F97E0E-5E1F-B04C-BAB7-5F58E4E7D302}" destId="{2DECBB58-FA24-E64B-BABA-E980490541C3}" srcOrd="1" destOrd="0" presId="urn:microsoft.com/office/officeart/2005/8/layout/process5"/>
    <dgm:cxn modelId="{8AAC8C75-425F-FF4F-AAFF-85C5B0CB26F6}" type="presParOf" srcId="{49143118-4EC4-B640-8C5A-D09CC10268DE}" destId="{7701DEB5-F741-C347-9B4C-2922656CB7D6}" srcOrd="0" destOrd="0" presId="urn:microsoft.com/office/officeart/2005/8/layout/process5"/>
    <dgm:cxn modelId="{5211AC52-EAE1-7040-9976-7EB5C57FEEE9}" type="presParOf" srcId="{49143118-4EC4-B640-8C5A-D09CC10268DE}" destId="{5681F244-185D-BB4B-950B-713F466570DA}" srcOrd="1" destOrd="0" presId="urn:microsoft.com/office/officeart/2005/8/layout/process5"/>
    <dgm:cxn modelId="{ADCC39AC-8B8C-1944-9349-D9B4368C22DD}" type="presParOf" srcId="{5681F244-185D-BB4B-950B-713F466570DA}" destId="{3DC26FF5-56EA-7C4A-9DF8-6F6417F2A0D7}" srcOrd="0" destOrd="0" presId="urn:microsoft.com/office/officeart/2005/8/layout/process5"/>
    <dgm:cxn modelId="{67089E4A-428F-0943-8C09-EBE498818934}" type="presParOf" srcId="{49143118-4EC4-B640-8C5A-D09CC10268DE}" destId="{08012776-5F8A-CD42-B350-4F213480EEE6}" srcOrd="2" destOrd="0" presId="urn:microsoft.com/office/officeart/2005/8/layout/process5"/>
    <dgm:cxn modelId="{8542AE8E-0675-3A41-B0EA-996D33EAF951}" type="presParOf" srcId="{49143118-4EC4-B640-8C5A-D09CC10268DE}" destId="{6239EBE0-D4CE-FF43-BD25-C63735294CC6}" srcOrd="3" destOrd="0" presId="urn:microsoft.com/office/officeart/2005/8/layout/process5"/>
    <dgm:cxn modelId="{C1291472-D655-7D45-8A89-CA6BEE1594F2}" type="presParOf" srcId="{6239EBE0-D4CE-FF43-BD25-C63735294CC6}" destId="{5AC6CAE5-9193-384D-9EE2-CF51BC174DD6}" srcOrd="0" destOrd="0" presId="urn:microsoft.com/office/officeart/2005/8/layout/process5"/>
    <dgm:cxn modelId="{B7E1FF1A-F03A-A844-8490-36AB37BBA075}" type="presParOf" srcId="{49143118-4EC4-B640-8C5A-D09CC10268DE}" destId="{8E91D48A-AF0F-6B49-A3A4-A04982AD432C}" srcOrd="4" destOrd="0" presId="urn:microsoft.com/office/officeart/2005/8/layout/process5"/>
    <dgm:cxn modelId="{FD01BD06-2533-F442-8D4F-E60434675C49}" type="presParOf" srcId="{49143118-4EC4-B640-8C5A-D09CC10268DE}" destId="{74098E3D-DA85-B84E-86B0-7B90E8C1847E}" srcOrd="5" destOrd="0" presId="urn:microsoft.com/office/officeart/2005/8/layout/process5"/>
    <dgm:cxn modelId="{6367377B-7F08-114B-89CE-AD441A01DC30}" type="presParOf" srcId="{74098E3D-DA85-B84E-86B0-7B90E8C1847E}" destId="{0B565E8D-FA7C-5B4B-8746-56A4B62D194E}" srcOrd="0" destOrd="0" presId="urn:microsoft.com/office/officeart/2005/8/layout/process5"/>
    <dgm:cxn modelId="{83B41385-BE43-4141-AED7-178F1C3BCBB8}" type="presParOf" srcId="{49143118-4EC4-B640-8C5A-D09CC10268DE}" destId="{D29C2B53-E1C9-9746-8675-5932C807E1A9}" srcOrd="6" destOrd="0" presId="urn:microsoft.com/office/officeart/2005/8/layout/process5"/>
    <dgm:cxn modelId="{97786434-ED49-9F44-8835-1AD2565292DB}" type="presParOf" srcId="{49143118-4EC4-B640-8C5A-D09CC10268DE}" destId="{514134DF-8D4D-4343-A2AF-E5BDF0F6B357}" srcOrd="7" destOrd="0" presId="urn:microsoft.com/office/officeart/2005/8/layout/process5"/>
    <dgm:cxn modelId="{D10B821F-A868-C346-809F-F3E546253C54}" type="presParOf" srcId="{514134DF-8D4D-4343-A2AF-E5BDF0F6B357}" destId="{4B9597FD-3109-F24E-888F-380DE8436BBF}" srcOrd="0" destOrd="0" presId="urn:microsoft.com/office/officeart/2005/8/layout/process5"/>
    <dgm:cxn modelId="{A2B89FE7-B96D-7D47-B150-71BEE8F3A516}" type="presParOf" srcId="{49143118-4EC4-B640-8C5A-D09CC10268DE}" destId="{FDD9AA42-34A8-4A4A-B773-8DFEE194A196}" srcOrd="8" destOrd="0" presId="urn:microsoft.com/office/officeart/2005/8/layout/process5"/>
    <dgm:cxn modelId="{7F98052C-CC0A-A746-9D6C-B05DF3B639D5}" type="presParOf" srcId="{49143118-4EC4-B640-8C5A-D09CC10268DE}" destId="{F6079404-8DFE-6B4F-B984-74995EF78CEF}" srcOrd="9" destOrd="0" presId="urn:microsoft.com/office/officeart/2005/8/layout/process5"/>
    <dgm:cxn modelId="{44C851E3-5CEF-5948-B5BA-3C72586E52CF}" type="presParOf" srcId="{F6079404-8DFE-6B4F-B984-74995EF78CEF}" destId="{252A18B4-640E-5A4B-9870-E120E2911766}" srcOrd="0" destOrd="0" presId="urn:microsoft.com/office/officeart/2005/8/layout/process5"/>
    <dgm:cxn modelId="{798468B8-783A-9F4E-829E-BCB1B02ECE12}" type="presParOf" srcId="{49143118-4EC4-B640-8C5A-D09CC10268DE}" destId="{A376AB59-0D87-B34C-A258-80F2DE22F1B2}" srcOrd="10" destOrd="0" presId="urn:microsoft.com/office/officeart/2005/8/layout/process5"/>
    <dgm:cxn modelId="{3314CF19-A546-DB4D-A25F-0B12BBC71F8D}" type="presParOf" srcId="{49143118-4EC4-B640-8C5A-D09CC10268DE}" destId="{46EC6974-58E8-9B4B-B340-4C77ADD4C9B9}" srcOrd="11" destOrd="0" presId="urn:microsoft.com/office/officeart/2005/8/layout/process5"/>
    <dgm:cxn modelId="{D8583919-97D5-8D4B-B2A3-306C87097E4E}" type="presParOf" srcId="{46EC6974-58E8-9B4B-B340-4C77ADD4C9B9}" destId="{D48D1F4C-E94B-044F-A46A-2189EBE61603}" srcOrd="0" destOrd="0" presId="urn:microsoft.com/office/officeart/2005/8/layout/process5"/>
    <dgm:cxn modelId="{44EBA0B4-976A-FC46-A1DC-55B71DD3D6A0}" type="presParOf" srcId="{49143118-4EC4-B640-8C5A-D09CC10268DE}" destId="{A8E6A842-E110-0E42-AEEE-3AAA62F9B98B}" srcOrd="12" destOrd="0" presId="urn:microsoft.com/office/officeart/2005/8/layout/process5"/>
    <dgm:cxn modelId="{CE3F5E8E-34D5-5B4B-AC7F-42CAE6E58CCD}" type="presParOf" srcId="{49143118-4EC4-B640-8C5A-D09CC10268DE}" destId="{DE7618B1-A375-7B4F-8D72-5D2FD5716DCA}" srcOrd="13" destOrd="0" presId="urn:microsoft.com/office/officeart/2005/8/layout/process5"/>
    <dgm:cxn modelId="{5C19A9B5-BA81-2244-B8D6-1DB520A0AA43}" type="presParOf" srcId="{DE7618B1-A375-7B4F-8D72-5D2FD5716DCA}" destId="{2DECBB58-FA24-E64B-BABA-E980490541C3}" srcOrd="0" destOrd="0" presId="urn:microsoft.com/office/officeart/2005/8/layout/process5"/>
    <dgm:cxn modelId="{25BDA7C4-CD0D-BD48-AF5B-B65822E57D7B}" type="presParOf" srcId="{49143118-4EC4-B640-8C5A-D09CC10268DE}" destId="{1C6D6C8F-61BC-804B-A02A-F1E41BFFAE7D}" srcOrd="14" destOrd="0" presId="urn:microsoft.com/office/officeart/2005/8/layout/process5"/>
    <dgm:cxn modelId="{B2896502-9959-A54C-A101-059E45AD09A0}" type="presParOf" srcId="{49143118-4EC4-B640-8C5A-D09CC10268DE}" destId="{19C64962-A697-8340-B219-236B05177FAF}" srcOrd="15" destOrd="0" presId="urn:microsoft.com/office/officeart/2005/8/layout/process5"/>
    <dgm:cxn modelId="{06AC28FD-A9E0-8141-9C87-C76BFCE9F859}" type="presParOf" srcId="{19C64962-A697-8340-B219-236B05177FAF}" destId="{18417CB2-18FC-1741-834C-4F9306C1C43C}" srcOrd="0" destOrd="0" presId="urn:microsoft.com/office/officeart/2005/8/layout/process5"/>
    <dgm:cxn modelId="{EE791C75-C35C-1B45-A383-2EFBBEA8E6FE}" type="presParOf" srcId="{49143118-4EC4-B640-8C5A-D09CC10268DE}" destId="{FDE7F5A7-A857-6443-96EC-3785EE65F296}" srcOrd="16" destOrd="0" presId="urn:microsoft.com/office/officeart/2005/8/layout/process5"/>
    <dgm:cxn modelId="{163237D3-D577-1648-A9B8-B011DE847A4A}" type="presParOf" srcId="{49143118-4EC4-B640-8C5A-D09CC10268DE}" destId="{79104E31-0F31-D148-A9AF-883F3C634927}" srcOrd="17" destOrd="0" presId="urn:microsoft.com/office/officeart/2005/8/layout/process5"/>
    <dgm:cxn modelId="{A238C635-16E9-7A43-8F33-74187046E9E2}" type="presParOf" srcId="{79104E31-0F31-D148-A9AF-883F3C634927}" destId="{32C37E79-0CF2-F349-86BF-F796687EF9C8}" srcOrd="0" destOrd="0" presId="urn:microsoft.com/office/officeart/2005/8/layout/process5"/>
    <dgm:cxn modelId="{D8D00CF3-8182-7540-8DC1-0F85CA4087DA}" type="presParOf" srcId="{49143118-4EC4-B640-8C5A-D09CC10268DE}" destId="{9F9A02F9-F6D6-4E40-AE9D-C9F36A8A4DFA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01DEB5-F741-C347-9B4C-2922656CB7D6}">
      <dsp:nvSpPr>
        <dsp:cNvPr id="0" name=""/>
        <dsp:cNvSpPr/>
      </dsp:nvSpPr>
      <dsp:spPr>
        <a:xfrm>
          <a:off x="572778" y="1311"/>
          <a:ext cx="2102939" cy="126176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Get Data</a:t>
          </a:r>
        </a:p>
      </dsp:txBody>
      <dsp:txXfrm>
        <a:off x="609734" y="38267"/>
        <a:ext cx="2029027" cy="1187851"/>
      </dsp:txXfrm>
    </dsp:sp>
    <dsp:sp modelId="{5681F244-185D-BB4B-950B-713F466570DA}">
      <dsp:nvSpPr>
        <dsp:cNvPr id="0" name=""/>
        <dsp:cNvSpPr/>
      </dsp:nvSpPr>
      <dsp:spPr>
        <a:xfrm>
          <a:off x="2860775" y="371428"/>
          <a:ext cx="445823" cy="5215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2860775" y="475734"/>
        <a:ext cx="312076" cy="312916"/>
      </dsp:txXfrm>
    </dsp:sp>
    <dsp:sp modelId="{08012776-5F8A-CD42-B350-4F213480EEE6}">
      <dsp:nvSpPr>
        <dsp:cNvPr id="0" name=""/>
        <dsp:cNvSpPr/>
      </dsp:nvSpPr>
      <dsp:spPr>
        <a:xfrm>
          <a:off x="3516892" y="1311"/>
          <a:ext cx="2102939" cy="1261763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Integrate Data</a:t>
          </a:r>
        </a:p>
      </dsp:txBody>
      <dsp:txXfrm>
        <a:off x="3553848" y="38267"/>
        <a:ext cx="2029027" cy="1187851"/>
      </dsp:txXfrm>
    </dsp:sp>
    <dsp:sp modelId="{6239EBE0-D4CE-FF43-BD25-C63735294CC6}">
      <dsp:nvSpPr>
        <dsp:cNvPr id="0" name=""/>
        <dsp:cNvSpPr/>
      </dsp:nvSpPr>
      <dsp:spPr>
        <a:xfrm>
          <a:off x="5804890" y="371428"/>
          <a:ext cx="445823" cy="5215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5804890" y="475734"/>
        <a:ext cx="312076" cy="312916"/>
      </dsp:txXfrm>
    </dsp:sp>
    <dsp:sp modelId="{8E91D48A-AF0F-6B49-A3A4-A04982AD432C}">
      <dsp:nvSpPr>
        <dsp:cNvPr id="0" name=""/>
        <dsp:cNvSpPr/>
      </dsp:nvSpPr>
      <dsp:spPr>
        <a:xfrm>
          <a:off x="6461007" y="1311"/>
          <a:ext cx="2102939" cy="1261763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Process Data</a:t>
          </a:r>
        </a:p>
      </dsp:txBody>
      <dsp:txXfrm>
        <a:off x="6497963" y="38267"/>
        <a:ext cx="2029027" cy="1187851"/>
      </dsp:txXfrm>
    </dsp:sp>
    <dsp:sp modelId="{74098E3D-DA85-B84E-86B0-7B90E8C1847E}">
      <dsp:nvSpPr>
        <dsp:cNvPr id="0" name=""/>
        <dsp:cNvSpPr/>
      </dsp:nvSpPr>
      <dsp:spPr>
        <a:xfrm>
          <a:off x="8749004" y="371428"/>
          <a:ext cx="445823" cy="5215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8749004" y="475734"/>
        <a:ext cx="312076" cy="312916"/>
      </dsp:txXfrm>
    </dsp:sp>
    <dsp:sp modelId="{D29C2B53-E1C9-9746-8675-5932C807E1A9}">
      <dsp:nvSpPr>
        <dsp:cNvPr id="0" name=""/>
        <dsp:cNvSpPr/>
      </dsp:nvSpPr>
      <dsp:spPr>
        <a:xfrm>
          <a:off x="9405121" y="1311"/>
          <a:ext cx="2102939" cy="126176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Explore Data</a:t>
          </a:r>
        </a:p>
      </dsp:txBody>
      <dsp:txXfrm>
        <a:off x="9442077" y="38267"/>
        <a:ext cx="2029027" cy="1187851"/>
      </dsp:txXfrm>
    </dsp:sp>
    <dsp:sp modelId="{514134DF-8D4D-4343-A2AF-E5BDF0F6B357}">
      <dsp:nvSpPr>
        <dsp:cNvPr id="0" name=""/>
        <dsp:cNvSpPr/>
      </dsp:nvSpPr>
      <dsp:spPr>
        <a:xfrm rot="5400000">
          <a:off x="10233679" y="1410280"/>
          <a:ext cx="445823" cy="5215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-5400000">
        <a:off x="10300133" y="1448133"/>
        <a:ext cx="312916" cy="312076"/>
      </dsp:txXfrm>
    </dsp:sp>
    <dsp:sp modelId="{FDD9AA42-34A8-4A4A-B773-8DFEE194A196}">
      <dsp:nvSpPr>
        <dsp:cNvPr id="0" name=""/>
        <dsp:cNvSpPr/>
      </dsp:nvSpPr>
      <dsp:spPr>
        <a:xfrm>
          <a:off x="9405121" y="2104250"/>
          <a:ext cx="2102939" cy="1261763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Prep for Modeling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label generation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feature generation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train-test sets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matrix generation</a:t>
          </a:r>
        </a:p>
      </dsp:txBody>
      <dsp:txXfrm>
        <a:off x="9442077" y="2141206"/>
        <a:ext cx="2029027" cy="1187851"/>
      </dsp:txXfrm>
    </dsp:sp>
    <dsp:sp modelId="{F6079404-8DFE-6B4F-B984-74995EF78CEF}">
      <dsp:nvSpPr>
        <dsp:cNvPr id="0" name=""/>
        <dsp:cNvSpPr/>
      </dsp:nvSpPr>
      <dsp:spPr>
        <a:xfrm rot="10800000">
          <a:off x="8774240" y="2474367"/>
          <a:ext cx="445823" cy="521528"/>
        </a:xfrm>
        <a:prstGeom prst="rightArrow">
          <a:avLst>
            <a:gd name="adj1" fmla="val 60000"/>
            <a:gd name="adj2" fmla="val 50000"/>
          </a:avLst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8907987" y="2578673"/>
        <a:ext cx="312076" cy="312916"/>
      </dsp:txXfrm>
    </dsp:sp>
    <dsp:sp modelId="{A376AB59-0D87-B34C-A258-80F2DE22F1B2}">
      <dsp:nvSpPr>
        <dsp:cNvPr id="0" name=""/>
        <dsp:cNvSpPr/>
      </dsp:nvSpPr>
      <dsp:spPr>
        <a:xfrm>
          <a:off x="6461007" y="2104250"/>
          <a:ext cx="2102939" cy="1261763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Modeling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train, test, generate metrics</a:t>
          </a:r>
        </a:p>
      </dsp:txBody>
      <dsp:txXfrm>
        <a:off x="6497963" y="2141206"/>
        <a:ext cx="2029027" cy="1187851"/>
      </dsp:txXfrm>
    </dsp:sp>
    <dsp:sp modelId="{46EC6974-58E8-9B4B-B340-4C77ADD4C9B9}">
      <dsp:nvSpPr>
        <dsp:cNvPr id="0" name=""/>
        <dsp:cNvSpPr/>
      </dsp:nvSpPr>
      <dsp:spPr>
        <a:xfrm rot="10800000">
          <a:off x="5830125" y="2474367"/>
          <a:ext cx="445823" cy="5215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5963872" y="2578673"/>
        <a:ext cx="312076" cy="312916"/>
      </dsp:txXfrm>
    </dsp:sp>
    <dsp:sp modelId="{A8E6A842-E110-0E42-AEEE-3AAA62F9B98B}">
      <dsp:nvSpPr>
        <dsp:cNvPr id="0" name=""/>
        <dsp:cNvSpPr/>
      </dsp:nvSpPr>
      <dsp:spPr>
        <a:xfrm>
          <a:off x="3516892" y="2104250"/>
          <a:ext cx="2102939" cy="1261763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Model Selection</a:t>
          </a:r>
        </a:p>
      </dsp:txBody>
      <dsp:txXfrm>
        <a:off x="3553848" y="2141206"/>
        <a:ext cx="2029027" cy="1187851"/>
      </dsp:txXfrm>
    </dsp:sp>
    <dsp:sp modelId="{DE7618B1-A375-7B4F-8D72-5D2FD5716DCA}">
      <dsp:nvSpPr>
        <dsp:cNvPr id="0" name=""/>
        <dsp:cNvSpPr/>
      </dsp:nvSpPr>
      <dsp:spPr>
        <a:xfrm rot="10800000">
          <a:off x="2886010" y="2474367"/>
          <a:ext cx="445823" cy="5215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3019757" y="2578673"/>
        <a:ext cx="312076" cy="312916"/>
      </dsp:txXfrm>
    </dsp:sp>
    <dsp:sp modelId="{1C6D6C8F-61BC-804B-A02A-F1E41BFFAE7D}">
      <dsp:nvSpPr>
        <dsp:cNvPr id="0" name=""/>
        <dsp:cNvSpPr/>
      </dsp:nvSpPr>
      <dsp:spPr>
        <a:xfrm>
          <a:off x="572778" y="2104250"/>
          <a:ext cx="2102939" cy="126176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(Field) Evaluation</a:t>
          </a:r>
        </a:p>
      </dsp:txBody>
      <dsp:txXfrm>
        <a:off x="609734" y="2141206"/>
        <a:ext cx="2029027" cy="1187851"/>
      </dsp:txXfrm>
    </dsp:sp>
    <dsp:sp modelId="{19C64962-A697-8340-B219-236B05177FAF}">
      <dsp:nvSpPr>
        <dsp:cNvPr id="0" name=""/>
        <dsp:cNvSpPr/>
      </dsp:nvSpPr>
      <dsp:spPr>
        <a:xfrm rot="5400000">
          <a:off x="1401336" y="3513219"/>
          <a:ext cx="445823" cy="5215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-5400000">
        <a:off x="1467790" y="3551072"/>
        <a:ext cx="312916" cy="312076"/>
      </dsp:txXfrm>
    </dsp:sp>
    <dsp:sp modelId="{FDE7F5A7-A857-6443-96EC-3785EE65F296}">
      <dsp:nvSpPr>
        <dsp:cNvPr id="0" name=""/>
        <dsp:cNvSpPr/>
      </dsp:nvSpPr>
      <dsp:spPr>
        <a:xfrm>
          <a:off x="572778" y="4207189"/>
          <a:ext cx="2102939" cy="126176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Deployment</a:t>
          </a:r>
        </a:p>
      </dsp:txBody>
      <dsp:txXfrm>
        <a:off x="609734" y="4244145"/>
        <a:ext cx="2029027" cy="1187851"/>
      </dsp:txXfrm>
    </dsp:sp>
    <dsp:sp modelId="{79104E31-0F31-D148-A9AF-883F3C634927}">
      <dsp:nvSpPr>
        <dsp:cNvPr id="0" name=""/>
        <dsp:cNvSpPr/>
      </dsp:nvSpPr>
      <dsp:spPr>
        <a:xfrm>
          <a:off x="2860775" y="4577306"/>
          <a:ext cx="445823" cy="5215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2860775" y="4681612"/>
        <a:ext cx="312076" cy="312916"/>
      </dsp:txXfrm>
    </dsp:sp>
    <dsp:sp modelId="{9F9A02F9-F6D6-4E40-AE9D-C9F36A8A4DFA}">
      <dsp:nvSpPr>
        <dsp:cNvPr id="0" name=""/>
        <dsp:cNvSpPr/>
      </dsp:nvSpPr>
      <dsp:spPr>
        <a:xfrm>
          <a:off x="3516892" y="4207189"/>
          <a:ext cx="2102939" cy="1261763"/>
        </a:xfrm>
        <a:prstGeom prst="roundRect">
          <a:avLst>
            <a:gd name="adj" fmla="val 10000"/>
          </a:avLst>
        </a:prstGeom>
        <a:solidFill>
          <a:srgbClr val="7030A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Maintenance/Update</a:t>
          </a:r>
        </a:p>
      </dsp:txBody>
      <dsp:txXfrm>
        <a:off x="3553848" y="4244145"/>
        <a:ext cx="2029027" cy="11878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5275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4;g6dad9273e7_0_53">
            <a:extLst>
              <a:ext uri="{FF2B5EF4-FFF2-40B4-BE49-F238E27FC236}">
                <a16:creationId xmlns:a16="http://schemas.microsoft.com/office/drawing/2014/main" id="{CC84B178-9F35-4D45-A609-CF732A414DB7}"/>
              </a:ext>
            </a:extLst>
          </p:cNvPr>
          <p:cNvSpPr txBox="1"/>
          <p:nvPr userDrawn="1"/>
        </p:nvSpPr>
        <p:spPr>
          <a:xfrm>
            <a:off x="0" y="-295"/>
            <a:ext cx="12192000" cy="3778832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380906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>
                <a:solidFill>
                  <a:schemeClr val="bg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 dirty="0"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11" y="3778537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 dirty="0"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3C111E-0D94-D541-964E-0A52448480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54930" y="5240440"/>
            <a:ext cx="5519424" cy="16028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68210" y="1588503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5410" y="11929"/>
            <a:ext cx="12192000" cy="1353806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058E15-DEBE-0941-A587-4DF3467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58" y="418466"/>
            <a:ext cx="11360700" cy="76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0328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9" r:id="rId3"/>
    <p:sldLayoutId id="214748366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ssg/triage/tree/master/src/triage/component/results_schema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9C2AC-0221-3A42-A0C2-DDBA9BA3D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611" y="518101"/>
            <a:ext cx="11360700" cy="2736900"/>
          </a:xfrm>
        </p:spPr>
        <p:txBody>
          <a:bodyPr/>
          <a:lstStyle/>
          <a:p>
            <a:r>
              <a:rPr lang="en-US" sz="5400" dirty="0"/>
              <a:t>Machine Learning Pipelines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ABB3B6-8D57-374F-AEC9-D4CBE450E1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Rayid Ghani and Kit </a:t>
            </a:r>
            <a:r>
              <a:rPr lang="en-US" dirty="0" err="1"/>
              <a:t>Rodolfa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 Data</a:t>
            </a:r>
          </a:p>
          <a:p>
            <a:pPr lvl="1"/>
            <a:r>
              <a:rPr lang="en-US" dirty="0"/>
              <a:t>API, CSV, Database</a:t>
            </a:r>
          </a:p>
          <a:p>
            <a:r>
              <a:rPr lang="en-US" dirty="0"/>
              <a:t>Store Data</a:t>
            </a:r>
          </a:p>
          <a:p>
            <a:pPr lvl="1"/>
            <a:r>
              <a:rPr lang="en-US" dirty="0"/>
              <a:t>Database</a:t>
            </a:r>
          </a:p>
          <a:p>
            <a:r>
              <a:rPr lang="en-US" dirty="0"/>
              <a:t>Integrate Data</a:t>
            </a:r>
          </a:p>
          <a:p>
            <a:pPr lvl="1"/>
            <a:r>
              <a:rPr lang="en-US" dirty="0"/>
              <a:t>Record Linkage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>
            <a:normAutofit/>
          </a:bodyPr>
          <a:lstStyle/>
          <a:p>
            <a:r>
              <a:rPr lang="en-US" dirty="0"/>
              <a:t>Components: Data Acquisition &amp; Integration</a:t>
            </a:r>
          </a:p>
        </p:txBody>
      </p:sp>
    </p:spTree>
    <p:extLst>
      <p:ext uri="{BB962C8B-B14F-4D97-AF65-F5344CB8AC3E}">
        <p14:creationId xmlns:p14="http://schemas.microsoft.com/office/powerpoint/2010/main" val="1245332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Exploration</a:t>
            </a:r>
          </a:p>
          <a:p>
            <a:pPr lvl="1"/>
            <a:r>
              <a:rPr lang="en-US" dirty="0"/>
              <a:t>Distributions</a:t>
            </a:r>
          </a:p>
          <a:p>
            <a:pPr lvl="1"/>
            <a:r>
              <a:rPr lang="en-US" dirty="0"/>
              <a:t>Missing Values</a:t>
            </a:r>
          </a:p>
          <a:p>
            <a:pPr lvl="1"/>
            <a:r>
              <a:rPr lang="en-US" dirty="0"/>
              <a:t>Correlations</a:t>
            </a:r>
          </a:p>
          <a:p>
            <a:pPr lvl="1"/>
            <a:r>
              <a:rPr lang="en-US" dirty="0"/>
              <a:t>Other Patterns</a:t>
            </a:r>
          </a:p>
          <a:p>
            <a:r>
              <a:rPr lang="en-US" dirty="0"/>
              <a:t>Pre-Processing</a:t>
            </a:r>
          </a:p>
          <a:p>
            <a:pPr lvl="1"/>
            <a:r>
              <a:rPr lang="en-US" dirty="0"/>
              <a:t>Leakage</a:t>
            </a:r>
          </a:p>
          <a:p>
            <a:pPr lvl="1"/>
            <a:r>
              <a:rPr lang="en-US" dirty="0"/>
              <a:t>Deal with Missing values</a:t>
            </a:r>
          </a:p>
          <a:p>
            <a:pPr lvl="1"/>
            <a:r>
              <a:rPr lang="en-US" dirty="0"/>
              <a:t>Scaling</a:t>
            </a:r>
          </a:p>
          <a:p>
            <a:pPr lvl="1"/>
            <a:r>
              <a:rPr lang="en-US" dirty="0"/>
              <a:t>Data errors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>
            <a:normAutofit/>
          </a:bodyPr>
          <a:lstStyle/>
          <a:p>
            <a:r>
              <a:rPr lang="en-US" dirty="0"/>
              <a:t>Components: Explore and Prepare data</a:t>
            </a:r>
          </a:p>
        </p:txBody>
      </p:sp>
    </p:spTree>
    <p:extLst>
      <p:ext uri="{BB962C8B-B14F-4D97-AF65-F5344CB8AC3E}">
        <p14:creationId xmlns:p14="http://schemas.microsoft.com/office/powerpoint/2010/main" val="723680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comes with fields or columns (if it’s even structured), not features</a:t>
            </a:r>
          </a:p>
          <a:p>
            <a:r>
              <a:rPr lang="en-US" dirty="0"/>
              <a:t>Common Features</a:t>
            </a:r>
          </a:p>
          <a:p>
            <a:pPr lvl="1"/>
            <a:r>
              <a:rPr lang="en-US" dirty="0"/>
              <a:t>Discretization</a:t>
            </a:r>
          </a:p>
          <a:p>
            <a:pPr lvl="1"/>
            <a:r>
              <a:rPr lang="en-US" dirty="0"/>
              <a:t>Transformations</a:t>
            </a:r>
          </a:p>
          <a:p>
            <a:pPr lvl="1"/>
            <a:r>
              <a:rPr lang="en-US" dirty="0"/>
              <a:t>Interactions/Conjunctions</a:t>
            </a:r>
          </a:p>
          <a:p>
            <a:pPr lvl="1"/>
            <a:r>
              <a:rPr lang="en-US" dirty="0"/>
              <a:t>Disaggregation</a:t>
            </a:r>
          </a:p>
          <a:p>
            <a:pPr lvl="1"/>
            <a:r>
              <a:rPr lang="en-US" dirty="0"/>
              <a:t>Aggregations</a:t>
            </a:r>
          </a:p>
          <a:p>
            <a:pPr lvl="2"/>
            <a:r>
              <a:rPr lang="en-US" dirty="0"/>
              <a:t>Temporal</a:t>
            </a:r>
          </a:p>
          <a:p>
            <a:pPr lvl="2"/>
            <a:r>
              <a:rPr lang="en-US" dirty="0"/>
              <a:t>Spatial</a:t>
            </a:r>
          </a:p>
          <a:p>
            <a:r>
              <a:rPr lang="en-US" dirty="0"/>
              <a:t>How are you handling imputation of missing values?</a:t>
            </a:r>
          </a:p>
          <a:p>
            <a:pPr lvl="2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>
            <a:normAutofit/>
          </a:bodyPr>
          <a:lstStyle/>
          <a:p>
            <a:r>
              <a:rPr lang="en-US" dirty="0"/>
              <a:t>Components: Feature Creation</a:t>
            </a:r>
          </a:p>
        </p:txBody>
      </p:sp>
    </p:spTree>
    <p:extLst>
      <p:ext uri="{BB962C8B-B14F-4D97-AF65-F5344CB8AC3E}">
        <p14:creationId xmlns:p14="http://schemas.microsoft.com/office/powerpoint/2010/main" val="3976800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 pool of methods applicable for task</a:t>
            </a:r>
          </a:p>
          <a:p>
            <a:r>
              <a:rPr lang="en-US" dirty="0"/>
              <a:t>For loop over a large number of methods</a:t>
            </a:r>
          </a:p>
          <a:p>
            <a:pPr lvl="1"/>
            <a:r>
              <a:rPr lang="en-US" dirty="0"/>
              <a:t>For loop over parameters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/>
          <a:lstStyle/>
          <a:p>
            <a:r>
              <a:rPr lang="en-US" dirty="0"/>
              <a:t>Components: Method Selection</a:t>
            </a:r>
          </a:p>
        </p:txBody>
      </p:sp>
    </p:spTree>
    <p:extLst>
      <p:ext uri="{BB962C8B-B14F-4D97-AF65-F5344CB8AC3E}">
        <p14:creationId xmlns:p14="http://schemas.microsoft.com/office/powerpoint/2010/main" val="474248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historical data</a:t>
            </a:r>
          </a:p>
          <a:p>
            <a:pPr lvl="1"/>
            <a:r>
              <a:rPr lang="en-US" dirty="0"/>
              <a:t>Methodology</a:t>
            </a:r>
          </a:p>
          <a:p>
            <a:pPr lvl="1"/>
            <a:r>
              <a:rPr lang="en-US" dirty="0"/>
              <a:t>Metric</a:t>
            </a:r>
          </a:p>
          <a:p>
            <a:endParaRPr lang="en-US" dirty="0"/>
          </a:p>
          <a:p>
            <a:r>
              <a:rPr lang="en-US" dirty="0"/>
              <a:t>Field Experiment</a:t>
            </a:r>
          </a:p>
          <a:p>
            <a:pPr lvl="1"/>
            <a:r>
              <a:rPr lang="en-US" dirty="0"/>
              <a:t>Methodology</a:t>
            </a:r>
          </a:p>
          <a:p>
            <a:pPr lvl="1"/>
            <a:r>
              <a:rPr lang="en-US" dirty="0"/>
              <a:t>Metric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/>
          <a:lstStyle/>
          <a:p>
            <a:r>
              <a:rPr lang="en-US" dirty="0"/>
              <a:t>Components: Validation</a:t>
            </a:r>
          </a:p>
        </p:txBody>
      </p:sp>
    </p:spTree>
    <p:extLst>
      <p:ext uri="{BB962C8B-B14F-4D97-AF65-F5344CB8AC3E}">
        <p14:creationId xmlns:p14="http://schemas.microsoft.com/office/powerpoint/2010/main" val="1948318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monitoring</a:t>
            </a:r>
          </a:p>
          <a:p>
            <a:r>
              <a:rPr lang="en-US" dirty="0"/>
              <a:t>Re-training</a:t>
            </a:r>
          </a:p>
          <a:p>
            <a:pPr lvl="1"/>
            <a:r>
              <a:rPr lang="en-US" dirty="0"/>
              <a:t>How often?</a:t>
            </a:r>
          </a:p>
          <a:p>
            <a:pPr lvl="1"/>
            <a:r>
              <a:rPr lang="en-US" dirty="0"/>
              <a:t>Re-select methods?</a:t>
            </a:r>
          </a:p>
          <a:p>
            <a:r>
              <a:rPr lang="en-US" dirty="0"/>
              <a:t>Scoring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/>
          <a:lstStyle/>
          <a:p>
            <a:r>
              <a:rPr lang="en-US" dirty="0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4206092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Different models</a:t>
            </a:r>
          </a:p>
          <a:p>
            <a:r>
              <a:rPr lang="en-US" dirty="0"/>
              <a:t>Model parameters</a:t>
            </a:r>
          </a:p>
          <a:p>
            <a:r>
              <a:rPr lang="en-US" dirty="0"/>
              <a:t>Different Labels/Outcomes</a:t>
            </a:r>
          </a:p>
          <a:p>
            <a:r>
              <a:rPr lang="en-US" dirty="0"/>
              <a:t>Different Deployment Settings</a:t>
            </a:r>
          </a:p>
          <a:p>
            <a:r>
              <a:rPr lang="en-US" dirty="0"/>
              <a:t>Different Feature (Groups)</a:t>
            </a:r>
          </a:p>
          <a:p>
            <a:r>
              <a:rPr lang="en-US" dirty="0"/>
              <a:t>Different Metrics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/>
          <a:lstStyle/>
          <a:p>
            <a:r>
              <a:rPr lang="en-US" sz="3200" dirty="0"/>
              <a:t>What types of variations do you want to test using your pipeline?</a:t>
            </a:r>
          </a:p>
        </p:txBody>
      </p:sp>
    </p:spTree>
    <p:extLst>
      <p:ext uri="{BB962C8B-B14F-4D97-AF65-F5344CB8AC3E}">
        <p14:creationId xmlns:p14="http://schemas.microsoft.com/office/powerpoint/2010/main" val="1912911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a diagram of the pipeline: </a:t>
            </a:r>
          </a:p>
          <a:p>
            <a:pPr lvl="1"/>
            <a:r>
              <a:rPr lang="en-US" dirty="0"/>
              <a:t>What function runs each step? What are the inputs? What are the outputs?</a:t>
            </a:r>
          </a:p>
          <a:p>
            <a:r>
              <a:rPr lang="en-US" dirty="0"/>
              <a:t>Config files (</a:t>
            </a:r>
            <a:r>
              <a:rPr lang="en-US" dirty="0" err="1"/>
              <a:t>yaml</a:t>
            </a:r>
            <a:r>
              <a:rPr lang="en-US" dirty="0"/>
              <a:t>, json, </a:t>
            </a:r>
            <a:r>
              <a:rPr lang="en-US" dirty="0" err="1"/>
              <a:t>py</a:t>
            </a:r>
            <a:r>
              <a:rPr lang="en-US" dirty="0"/>
              <a:t>)</a:t>
            </a:r>
          </a:p>
          <a:p>
            <a:r>
              <a:rPr lang="en-US" dirty="0"/>
              <a:t>Make each step modular and extensible so it can easily be re-used</a:t>
            </a:r>
          </a:p>
          <a:p>
            <a:r>
              <a:rPr lang="en-US" dirty="0"/>
              <a:t>Build a </a:t>
            </a:r>
            <a:r>
              <a:rPr lang="en-US" b="1" dirty="0"/>
              <a:t>simple</a:t>
            </a:r>
            <a:r>
              <a:rPr lang="en-US" dirty="0"/>
              <a:t>, end-to-end version first, then add more functionality</a:t>
            </a:r>
          </a:p>
          <a:p>
            <a:r>
              <a:rPr lang="en-US" dirty="0"/>
              <a:t>Think about how you’ll store outputs:</a:t>
            </a:r>
          </a:p>
          <a:p>
            <a:pPr lvl="1"/>
            <a:r>
              <a:rPr lang="en-US" dirty="0"/>
              <a:t>Store models as pickles</a:t>
            </a:r>
          </a:p>
          <a:p>
            <a:pPr lvl="1"/>
            <a:r>
              <a:rPr lang="en-US" dirty="0"/>
              <a:t>Store predictions in databases</a:t>
            </a:r>
          </a:p>
          <a:p>
            <a:pPr lvl="1"/>
            <a:r>
              <a:rPr lang="en-US" dirty="0"/>
              <a:t>Store evaluation metrics in databases</a:t>
            </a:r>
          </a:p>
          <a:p>
            <a:pPr lvl="1"/>
            <a:r>
              <a:rPr lang="en-US" dirty="0">
                <a:hlinkClick r:id="rId2"/>
              </a:rPr>
              <a:t>Sample results schema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/>
          <a:lstStyle/>
          <a:p>
            <a:r>
              <a:rPr lang="en-US" dirty="0"/>
              <a:t>Best Practices</a:t>
            </a:r>
          </a:p>
        </p:txBody>
      </p:sp>
    </p:spTree>
    <p:extLst>
      <p:ext uri="{BB962C8B-B14F-4D97-AF65-F5344CB8AC3E}">
        <p14:creationId xmlns:p14="http://schemas.microsoft.com/office/powerpoint/2010/main" val="1217707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dssg</a:t>
            </a:r>
            <a:r>
              <a:rPr lang="en-US" dirty="0"/>
              <a:t>/</a:t>
            </a:r>
            <a:r>
              <a:rPr lang="en-US" dirty="0" err="1"/>
              <a:t>san_jose_housing</a:t>
            </a:r>
            <a:r>
              <a:rPr lang="en-US" dirty="0"/>
              <a:t>/blob/master/</a:t>
            </a:r>
            <a:r>
              <a:rPr lang="en-US" dirty="0" err="1"/>
              <a:t>example_experiment_config.yaml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/>
          <a:lstStyle/>
          <a:p>
            <a:r>
              <a:rPr lang="en-US" dirty="0"/>
              <a:t>Config file example</a:t>
            </a:r>
          </a:p>
        </p:txBody>
      </p:sp>
    </p:spTree>
    <p:extLst>
      <p:ext uri="{BB962C8B-B14F-4D97-AF65-F5344CB8AC3E}">
        <p14:creationId xmlns:p14="http://schemas.microsoft.com/office/powerpoint/2010/main" val="2083363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Build a simple, modular, extensible, machine learning pipeline with functions to do the following: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ETL and exploration</a:t>
            </a:r>
          </a:p>
          <a:p>
            <a:pPr lvl="2"/>
            <a:r>
              <a:rPr lang="en-US" dirty="0"/>
              <a:t>Load Data</a:t>
            </a:r>
          </a:p>
          <a:p>
            <a:pPr lvl="2"/>
            <a:r>
              <a:rPr lang="en-US" dirty="0"/>
              <a:t>Explore data</a:t>
            </a:r>
          </a:p>
          <a:p>
            <a:pPr lvl="2"/>
            <a:r>
              <a:rPr lang="en-US" dirty="0"/>
              <a:t>Pre-process data</a:t>
            </a:r>
          </a:p>
          <a:p>
            <a:pPr lvl="1"/>
            <a:r>
              <a:rPr lang="en-US" dirty="0"/>
              <a:t>Cohort Creation</a:t>
            </a:r>
          </a:p>
          <a:p>
            <a:pPr lvl="2"/>
            <a:r>
              <a:rPr lang="en-US" dirty="0"/>
              <a:t>Create rows</a:t>
            </a:r>
          </a:p>
          <a:p>
            <a:pPr lvl="2"/>
            <a:r>
              <a:rPr lang="en-US" dirty="0"/>
              <a:t>Create labels for each row</a:t>
            </a:r>
          </a:p>
          <a:p>
            <a:pPr lvl="2"/>
            <a:r>
              <a:rPr lang="en-US" dirty="0"/>
              <a:t>Create one feature</a:t>
            </a:r>
          </a:p>
          <a:p>
            <a:pPr lvl="1"/>
            <a:r>
              <a:rPr lang="en-US" dirty="0"/>
              <a:t>Train Test Set Creation</a:t>
            </a:r>
          </a:p>
          <a:p>
            <a:pPr lvl="2"/>
            <a:r>
              <a:rPr lang="en-US" dirty="0"/>
              <a:t>Generate one training set</a:t>
            </a:r>
          </a:p>
          <a:p>
            <a:pPr lvl="2"/>
            <a:r>
              <a:rPr lang="en-US" dirty="0"/>
              <a:t>Generate one validation set</a:t>
            </a:r>
          </a:p>
          <a:p>
            <a:pPr lvl="1"/>
            <a:r>
              <a:rPr lang="en-US" dirty="0"/>
              <a:t>Modeling</a:t>
            </a:r>
          </a:p>
          <a:p>
            <a:pPr lvl="2"/>
            <a:r>
              <a:rPr lang="en-US" dirty="0"/>
              <a:t>Build 1 classifier on training set</a:t>
            </a:r>
          </a:p>
          <a:p>
            <a:pPr lvl="2"/>
            <a:r>
              <a:rPr lang="en-US" dirty="0"/>
              <a:t>Run the 1 classifier on the validation set</a:t>
            </a:r>
          </a:p>
          <a:p>
            <a:pPr lvl="2"/>
            <a:r>
              <a:rPr lang="en-US" dirty="0"/>
              <a:t>Calculate one metric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/>
          <a:lstStyle/>
          <a:p>
            <a:r>
              <a:rPr lang="en-US" dirty="0"/>
              <a:t>Get Started by building a simple pipeline</a:t>
            </a:r>
          </a:p>
        </p:txBody>
      </p:sp>
    </p:spTree>
    <p:extLst>
      <p:ext uri="{BB962C8B-B14F-4D97-AF65-F5344CB8AC3E}">
        <p14:creationId xmlns:p14="http://schemas.microsoft.com/office/powerpoint/2010/main" val="956162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9553197" y="274320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1512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2B9551-0AC1-4047-A688-4BDDA5ED869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48945" y="0"/>
            <a:ext cx="11666537" cy="495458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dirty="0" err="1"/>
              <a:t>Timesplitter</a:t>
            </a:r>
            <a:endParaRPr lang="en-US" sz="14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Input: start time, end time, update time, prediction time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Output: pairs of &lt;train start time, train end time, test start time, test end time&gt;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dirty="0" err="1"/>
              <a:t>CohortCreator</a:t>
            </a:r>
            <a:endParaRPr lang="en-US" sz="14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Input: </a:t>
            </a:r>
            <a:r>
              <a:rPr lang="en-US" sz="1400" dirty="0" err="1"/>
              <a:t>timesplitter</a:t>
            </a:r>
            <a:r>
              <a:rPr lang="en-US" sz="1400" dirty="0"/>
              <a:t> output, cohort definition,[</a:t>
            </a:r>
            <a:r>
              <a:rPr lang="en-US" sz="1400" dirty="0" err="1"/>
              <a:t>entity_ids</a:t>
            </a:r>
            <a:r>
              <a:rPr lang="en-US" sz="1400" dirty="0"/>
              <a:t>, as of date]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Output: cohort matrix &lt;</a:t>
            </a:r>
            <a:r>
              <a:rPr lang="en-US" sz="1400" dirty="0" err="1"/>
              <a:t>entity_id</a:t>
            </a:r>
            <a:r>
              <a:rPr lang="en-US" sz="1400" dirty="0"/>
              <a:t>, </a:t>
            </a:r>
            <a:r>
              <a:rPr lang="en-US" sz="1400" dirty="0" err="1"/>
              <a:t>as_of_date</a:t>
            </a:r>
            <a:r>
              <a:rPr lang="en-US" sz="1400" dirty="0"/>
              <a:t>&gt;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dirty="0" err="1"/>
              <a:t>LabelCreator</a:t>
            </a:r>
            <a:endParaRPr lang="en-US" sz="14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Input: pairs &lt;</a:t>
            </a:r>
            <a:r>
              <a:rPr lang="en-US" sz="1400" dirty="0" err="1"/>
              <a:t>entity_id</a:t>
            </a:r>
            <a:r>
              <a:rPr lang="en-US" sz="1400" dirty="0"/>
              <a:t>, </a:t>
            </a:r>
            <a:r>
              <a:rPr lang="en-US" sz="1400" dirty="0" err="1"/>
              <a:t>as_of_date</a:t>
            </a:r>
            <a:r>
              <a:rPr lang="en-US" sz="1400" dirty="0"/>
              <a:t>&gt;, label definition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Output: matrix &lt;</a:t>
            </a:r>
            <a:r>
              <a:rPr lang="en-US" sz="1400" dirty="0" err="1"/>
              <a:t>entity_id</a:t>
            </a:r>
            <a:r>
              <a:rPr lang="en-US" sz="1400" dirty="0"/>
              <a:t>, </a:t>
            </a:r>
            <a:r>
              <a:rPr lang="en-US" sz="1400" dirty="0" err="1"/>
              <a:t>as_of_date</a:t>
            </a:r>
            <a:r>
              <a:rPr lang="en-US" sz="1400" dirty="0"/>
              <a:t>, label&gt;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dirty="0" err="1"/>
              <a:t>FeatureCreator</a:t>
            </a:r>
            <a:endParaRPr lang="en-US" sz="14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Input: pairs &lt;</a:t>
            </a:r>
            <a:r>
              <a:rPr lang="en-US" sz="1400" dirty="0" err="1"/>
              <a:t>entity_id</a:t>
            </a:r>
            <a:r>
              <a:rPr lang="en-US" sz="1400" dirty="0"/>
              <a:t>, </a:t>
            </a:r>
            <a:r>
              <a:rPr lang="en-US" sz="1400" dirty="0" err="1"/>
              <a:t>as_of_date</a:t>
            </a:r>
            <a:r>
              <a:rPr lang="en-US" sz="1400" dirty="0"/>
              <a:t>&gt;, feature definition(s)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Output: matrix &lt;</a:t>
            </a:r>
            <a:r>
              <a:rPr lang="en-US" sz="1400" dirty="0" err="1"/>
              <a:t>entity_id</a:t>
            </a:r>
            <a:r>
              <a:rPr lang="en-US" sz="1400" dirty="0"/>
              <a:t>, </a:t>
            </a:r>
            <a:r>
              <a:rPr lang="en-US" sz="1400" dirty="0" err="1"/>
              <a:t>as_of_date</a:t>
            </a:r>
            <a:r>
              <a:rPr lang="en-US" sz="1400" dirty="0"/>
              <a:t>, feature(s)&gt;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dirty="0" err="1"/>
              <a:t>ModelTrainer</a:t>
            </a:r>
            <a:endParaRPr lang="en-US" sz="14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Input: model definition, matrix, feature columns, label column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Output: model object (stored), model definition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Scorer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Input: model object, matrix, feature columns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prediction scores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Evaluator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Prediction scores, label column, metric(s)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38375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7D47A7-7FF4-764F-83DA-E8DDA1EFD6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457200">
              <a:buFont typeface="+mj-lt"/>
              <a:buAutoNum type="arabicPeriod"/>
            </a:pPr>
            <a:r>
              <a:rPr lang="en-US" dirty="0"/>
              <a:t>input/outputs for each component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Example of code for each component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python file that imports each component and builds a pipeline for 1 train test set, 1 model, 1 metric, etc.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Loop over additional variations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Move parameters from python file to external config file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SQL and python</a:t>
            </a:r>
          </a:p>
          <a:p>
            <a:pPr marL="5715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C3581-BEF2-D649-9955-7709B9408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Progression</a:t>
            </a:r>
          </a:p>
        </p:txBody>
      </p:sp>
    </p:spTree>
    <p:extLst>
      <p:ext uri="{BB962C8B-B14F-4D97-AF65-F5344CB8AC3E}">
        <p14:creationId xmlns:p14="http://schemas.microsoft.com/office/powerpoint/2010/main" val="465773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an ML Pipeline?</a:t>
            </a:r>
          </a:p>
          <a:p>
            <a:r>
              <a:rPr lang="en-US" dirty="0"/>
              <a:t>Why should we build ML pipelines?</a:t>
            </a:r>
          </a:p>
          <a:p>
            <a:r>
              <a:rPr lang="en-US" dirty="0"/>
              <a:t>What components should it have?</a:t>
            </a:r>
          </a:p>
          <a:p>
            <a:r>
              <a:rPr lang="en-US" dirty="0"/>
              <a:t>Best Practices</a:t>
            </a:r>
          </a:p>
          <a:p>
            <a:r>
              <a:rPr lang="en-US" dirty="0"/>
              <a:t>Good Examples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5028"/>
            <a:ext cx="121920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Things we will cover</a:t>
            </a:r>
          </a:p>
        </p:txBody>
      </p:sp>
    </p:spTree>
    <p:extLst>
      <p:ext uri="{BB962C8B-B14F-4D97-AF65-F5344CB8AC3E}">
        <p14:creationId xmlns:p14="http://schemas.microsoft.com/office/powerpoint/2010/main" val="2729631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90177E-EDBA-BC41-B606-574933A1A3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Supports end-to-end workflow for an ML project/system</a:t>
            </a:r>
          </a:p>
          <a:p>
            <a:r>
              <a:rPr lang="en-US" dirty="0"/>
              <a:t>Modular</a:t>
            </a:r>
          </a:p>
          <a:p>
            <a:r>
              <a:rPr lang="en-US" dirty="0"/>
              <a:t>Reconfigurable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4F2F47-A164-2C41-A1CD-CFD1AFCB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ML Pipeline?</a:t>
            </a:r>
          </a:p>
        </p:txBody>
      </p:sp>
    </p:spTree>
    <p:extLst>
      <p:ext uri="{BB962C8B-B14F-4D97-AF65-F5344CB8AC3E}">
        <p14:creationId xmlns:p14="http://schemas.microsoft.com/office/powerpoint/2010/main" val="3562142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Reusable across projects</a:t>
            </a:r>
          </a:p>
          <a:p>
            <a:r>
              <a:rPr lang="en-US" dirty="0"/>
              <a:t>Test new ideas, components, hypothesis easily</a:t>
            </a:r>
          </a:p>
          <a:p>
            <a:r>
              <a:rPr lang="en-US" dirty="0"/>
              <a:t>Reduce bugs/errors</a:t>
            </a:r>
          </a:p>
          <a:p>
            <a:r>
              <a:rPr lang="en-US" dirty="0"/>
              <a:t>Allows reproducibility of analysis and results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17454"/>
            <a:ext cx="12192000" cy="1143000"/>
          </a:xfrm>
        </p:spPr>
        <p:txBody>
          <a:bodyPr/>
          <a:lstStyle/>
          <a:p>
            <a:r>
              <a:rPr lang="en-US" dirty="0"/>
              <a:t>Why build a pipeline?</a:t>
            </a:r>
          </a:p>
        </p:txBody>
      </p:sp>
    </p:spTree>
    <p:extLst>
      <p:ext uri="{BB962C8B-B14F-4D97-AF65-F5344CB8AC3E}">
        <p14:creationId xmlns:p14="http://schemas.microsoft.com/office/powerpoint/2010/main" val="1647976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F870BE-7BDD-7544-892A-123E337384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Inputs</a:t>
            </a:r>
          </a:p>
          <a:p>
            <a:r>
              <a:rPr lang="en-US" dirty="0"/>
              <a:t>Components</a:t>
            </a:r>
          </a:p>
          <a:p>
            <a:r>
              <a:rPr lang="en-US" dirty="0"/>
              <a:t>(Intermediate and final) outputs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2B302E-5D26-6C43-9539-D118A2846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a pipeline?</a:t>
            </a:r>
          </a:p>
        </p:txBody>
      </p:sp>
    </p:spTree>
    <p:extLst>
      <p:ext uri="{BB962C8B-B14F-4D97-AF65-F5344CB8AC3E}">
        <p14:creationId xmlns:p14="http://schemas.microsoft.com/office/powerpoint/2010/main" val="1779969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43C816-AA7C-B740-8DB2-C05CFD618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Flow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49DC9D1-CB7D-EC4F-A608-E245313B35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7934445"/>
              </p:ext>
            </p:extLst>
          </p:nvPr>
        </p:nvGraphicFramePr>
        <p:xfrm>
          <a:off x="-1" y="1387736"/>
          <a:ext cx="12080839" cy="5470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8446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Read/Load Data (from csv, </a:t>
            </a:r>
            <a:r>
              <a:rPr lang="en-US" dirty="0" err="1"/>
              <a:t>db</a:t>
            </a:r>
            <a:r>
              <a:rPr lang="en-US" dirty="0"/>
              <a:t>, </a:t>
            </a:r>
            <a:r>
              <a:rPr lang="en-US" dirty="0" err="1"/>
              <a:t>api</a:t>
            </a:r>
            <a:r>
              <a:rPr lang="en-US" dirty="0"/>
              <a:t>)</a:t>
            </a:r>
          </a:p>
          <a:p>
            <a:r>
              <a:rPr lang="en-US" dirty="0"/>
              <a:t>Integrate Data (dedupe, link)</a:t>
            </a:r>
          </a:p>
          <a:p>
            <a:r>
              <a:rPr lang="en-US" dirty="0"/>
              <a:t>Process Data (cleaning)</a:t>
            </a:r>
          </a:p>
          <a:p>
            <a:r>
              <a:rPr lang="en-US" dirty="0"/>
              <a:t>Explore Data (descriptive stats, correlations, outliers, over time, clustering) </a:t>
            </a:r>
          </a:p>
          <a:p>
            <a:r>
              <a:rPr lang="en-US" dirty="0"/>
              <a:t>Modeling Prep</a:t>
            </a:r>
          </a:p>
          <a:p>
            <a:pPr lvl="1"/>
            <a:r>
              <a:rPr lang="en-US" dirty="0"/>
              <a:t>Create training and test sets</a:t>
            </a:r>
          </a:p>
          <a:p>
            <a:pPr lvl="1"/>
            <a:r>
              <a:rPr lang="en-US" dirty="0"/>
              <a:t>Missing values (fill/impute, create dummy)</a:t>
            </a:r>
          </a:p>
          <a:p>
            <a:pPr lvl="1"/>
            <a:r>
              <a:rPr lang="en-US" dirty="0"/>
              <a:t>Transformations (scale/normalize, log, square, root)</a:t>
            </a:r>
          </a:p>
          <a:p>
            <a:pPr lvl="1"/>
            <a:r>
              <a:rPr lang="en-US" dirty="0"/>
              <a:t>Feature Generation </a:t>
            </a:r>
          </a:p>
          <a:p>
            <a:pPr lvl="1"/>
            <a:r>
              <a:rPr lang="en-US" dirty="0"/>
              <a:t>Label Generation</a:t>
            </a:r>
          </a:p>
          <a:p>
            <a:pPr lvl="1"/>
            <a:r>
              <a:rPr lang="en-US" dirty="0"/>
              <a:t>Define metric(s)</a:t>
            </a:r>
          </a:p>
          <a:p>
            <a:r>
              <a:rPr lang="en-US" dirty="0"/>
              <a:t>Modeling</a:t>
            </a:r>
          </a:p>
          <a:p>
            <a:pPr lvl="1"/>
            <a:r>
              <a:rPr lang="en-US" dirty="0"/>
              <a:t>Build model(s) on training sets</a:t>
            </a:r>
          </a:p>
          <a:p>
            <a:pPr lvl="1"/>
            <a:r>
              <a:rPr lang="en-US" dirty="0"/>
              <a:t>Apply model(s) on test sets</a:t>
            </a:r>
          </a:p>
          <a:p>
            <a:pPr lvl="1"/>
            <a:r>
              <a:rPr lang="en-US" dirty="0"/>
              <a:t>Calculate metric(s)</a:t>
            </a:r>
          </a:p>
          <a:p>
            <a:r>
              <a:rPr lang="en-US" dirty="0"/>
              <a:t>Model Selection</a:t>
            </a:r>
          </a:p>
          <a:p>
            <a:r>
              <a:rPr lang="en-US" dirty="0"/>
              <a:t>Field Trial</a:t>
            </a:r>
          </a:p>
          <a:p>
            <a:r>
              <a:rPr lang="en-US" dirty="0"/>
              <a:t>Deploy</a:t>
            </a:r>
          </a:p>
          <a:p>
            <a:r>
              <a:rPr lang="en-US" dirty="0"/>
              <a:t>Maintain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74420"/>
            <a:ext cx="12192000" cy="1143000"/>
          </a:xfrm>
        </p:spPr>
        <p:txBody>
          <a:bodyPr/>
          <a:lstStyle/>
          <a:p>
            <a:r>
              <a:rPr lang="en-US" dirty="0"/>
              <a:t>What components does a pipeline have?</a:t>
            </a:r>
          </a:p>
        </p:txBody>
      </p:sp>
    </p:spTree>
    <p:extLst>
      <p:ext uri="{BB962C8B-B14F-4D97-AF65-F5344CB8AC3E}">
        <p14:creationId xmlns:p14="http://schemas.microsoft.com/office/powerpoint/2010/main" val="1297727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71D4663-A85A-AE41-AB66-B2D89DB86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keep in mind about each component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6EFA21E-4796-F741-8C42-862E5379F6D7}"/>
              </a:ext>
            </a:extLst>
          </p:cNvPr>
          <p:cNvSpPr/>
          <p:nvPr/>
        </p:nvSpPr>
        <p:spPr>
          <a:xfrm>
            <a:off x="4151870" y="2842055"/>
            <a:ext cx="4065373" cy="189058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B713D5E0-D969-3F4B-ACF1-C5D315EB54BC}"/>
              </a:ext>
            </a:extLst>
          </p:cNvPr>
          <p:cNvSpPr/>
          <p:nvPr/>
        </p:nvSpPr>
        <p:spPr>
          <a:xfrm>
            <a:off x="2496064" y="3429000"/>
            <a:ext cx="1581664" cy="71669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DA9EBE54-1611-3446-91C9-4C5A79244F6A}"/>
              </a:ext>
            </a:extLst>
          </p:cNvPr>
          <p:cNvSpPr/>
          <p:nvPr/>
        </p:nvSpPr>
        <p:spPr>
          <a:xfrm>
            <a:off x="8320217" y="3429000"/>
            <a:ext cx="1581664" cy="71669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8AD4E3-95CD-F349-8A42-FCA7D590A713}"/>
              </a:ext>
            </a:extLst>
          </p:cNvPr>
          <p:cNvSpPr/>
          <p:nvPr/>
        </p:nvSpPr>
        <p:spPr>
          <a:xfrm>
            <a:off x="130558" y="3600789"/>
            <a:ext cx="343105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Inputs</a:t>
            </a:r>
          </a:p>
          <a:p>
            <a:pPr algn="ctr"/>
            <a:endParaRPr lang="en-US" sz="2000" b="1" dirty="0"/>
          </a:p>
          <a:p>
            <a:pPr lvl="1"/>
            <a:r>
              <a:rPr lang="en-US" sz="2000" dirty="0"/>
              <a:t>Data structures/format?</a:t>
            </a:r>
          </a:p>
          <a:p>
            <a:pPr lvl="1"/>
            <a:r>
              <a:rPr lang="en-US" sz="2000" dirty="0"/>
              <a:t>Parameters/Configuration?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CD1160-7D29-574B-B77F-F3BA57FD80C7}"/>
              </a:ext>
            </a:extLst>
          </p:cNvPr>
          <p:cNvSpPr/>
          <p:nvPr/>
        </p:nvSpPr>
        <p:spPr>
          <a:xfrm>
            <a:off x="8760942" y="3600789"/>
            <a:ext cx="343105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Outputs</a:t>
            </a:r>
          </a:p>
          <a:p>
            <a:pPr algn="ctr"/>
            <a:endParaRPr lang="en-US" sz="2000" b="1" dirty="0"/>
          </a:p>
          <a:p>
            <a:pPr lvl="1" algn="r"/>
            <a:r>
              <a:rPr lang="en-US" sz="2000" dirty="0"/>
              <a:t>Data structures/format?</a:t>
            </a:r>
          </a:p>
          <a:p>
            <a:pPr lvl="1" algn="r"/>
            <a:r>
              <a:rPr lang="en-US" sz="2000" dirty="0"/>
              <a:t>Store to disk/</a:t>
            </a:r>
            <a:r>
              <a:rPr lang="en-US" sz="2000" dirty="0" err="1"/>
              <a:t>db</a:t>
            </a:r>
            <a:r>
              <a:rPr lang="en-US" sz="2000" dirty="0"/>
              <a:t>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13A319-AC37-1A47-AF21-FE4BEDD99614}"/>
              </a:ext>
            </a:extLst>
          </p:cNvPr>
          <p:cNvSpPr/>
          <p:nvPr/>
        </p:nvSpPr>
        <p:spPr>
          <a:xfrm>
            <a:off x="4314569" y="3125626"/>
            <a:ext cx="37296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Processing</a:t>
            </a:r>
          </a:p>
          <a:p>
            <a:pPr algn="ctr"/>
            <a:endParaRPr lang="en-US" sz="2000" b="1" dirty="0"/>
          </a:p>
          <a:p>
            <a:pPr lvl="1" algn="ctr"/>
            <a:r>
              <a:rPr lang="en-US" sz="2000" dirty="0"/>
              <a:t>Modular, extensible functions</a:t>
            </a:r>
          </a:p>
        </p:txBody>
      </p:sp>
    </p:spTree>
    <p:extLst>
      <p:ext uri="{BB962C8B-B14F-4D97-AF65-F5344CB8AC3E}">
        <p14:creationId xmlns:p14="http://schemas.microsoft.com/office/powerpoint/2010/main" val="164743204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5447</TotalTime>
  <Words>902</Words>
  <Application>Microsoft Macintosh PowerPoint</Application>
  <PresentationFormat>Widescreen</PresentationFormat>
  <Paragraphs>205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Simple Light</vt:lpstr>
      <vt:lpstr>Machine Learning Pipelines</vt:lpstr>
      <vt:lpstr>PowerPoint Presentation</vt:lpstr>
      <vt:lpstr>Things we will cover</vt:lpstr>
      <vt:lpstr>What is an ML Pipeline?</vt:lpstr>
      <vt:lpstr>Why build a pipeline?</vt:lpstr>
      <vt:lpstr>What makes a pipeline?</vt:lpstr>
      <vt:lpstr>Pipeline Flow</vt:lpstr>
      <vt:lpstr>What components does a pipeline have?</vt:lpstr>
      <vt:lpstr>Things to keep in mind about each component</vt:lpstr>
      <vt:lpstr>Components: Data Acquisition &amp; Integration</vt:lpstr>
      <vt:lpstr>Components: Explore and Prepare data</vt:lpstr>
      <vt:lpstr>Components: Feature Creation</vt:lpstr>
      <vt:lpstr>Components: Method Selection</vt:lpstr>
      <vt:lpstr>Components: Validation</vt:lpstr>
      <vt:lpstr>Deployment</vt:lpstr>
      <vt:lpstr>What types of variations do you want to test using your pipeline?</vt:lpstr>
      <vt:lpstr>Best Practices</vt:lpstr>
      <vt:lpstr>Config file example</vt:lpstr>
      <vt:lpstr>Get Started by building a simple pipeline</vt:lpstr>
      <vt:lpstr>PowerPoint Presentation</vt:lpstr>
      <vt:lpstr>Progression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Rayid Ghani</cp:lastModifiedBy>
  <cp:revision>42</cp:revision>
  <dcterms:created xsi:type="dcterms:W3CDTF">2020-01-14T19:43:43Z</dcterms:created>
  <dcterms:modified xsi:type="dcterms:W3CDTF">2020-09-17T17:03:42Z</dcterms:modified>
</cp:coreProperties>
</file>