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433" r:id="rId3"/>
    <p:sldId id="431" r:id="rId4"/>
    <p:sldId id="295" r:id="rId5"/>
    <p:sldId id="417" r:id="rId6"/>
    <p:sldId id="424" r:id="rId7"/>
    <p:sldId id="419" r:id="rId8"/>
    <p:sldId id="425" r:id="rId9"/>
    <p:sldId id="426" r:id="rId10"/>
    <p:sldId id="420" r:id="rId11"/>
    <p:sldId id="430" r:id="rId12"/>
    <p:sldId id="357" r:id="rId13"/>
    <p:sldId id="358" r:id="rId14"/>
    <p:sldId id="359" r:id="rId15"/>
    <p:sldId id="360" r:id="rId16"/>
    <p:sldId id="361" r:id="rId17"/>
    <p:sldId id="362" r:id="rId18"/>
    <p:sldId id="421" r:id="rId19"/>
    <p:sldId id="422" r:id="rId20"/>
    <p:sldId id="423" r:id="rId21"/>
    <p:sldId id="363" r:id="rId22"/>
    <p:sldId id="428" r:id="rId23"/>
    <p:sldId id="429" r:id="rId24"/>
    <p:sldId id="43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3045"/>
  </p:normalViewPr>
  <p:slideViewPr>
    <p:cSldViewPr snapToGrid="0" snapToObjects="1">
      <p:cViewPr varScale="1">
        <p:scale>
          <a:sx n="104" d="100"/>
          <a:sy n="104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2718485"/>
            <a:ext cx="11666400" cy="3824517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Short Quiz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2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dssg</a:t>
            </a:r>
            <a:r>
              <a:rPr lang="en-US" dirty="0"/>
              <a:t>/</a:t>
            </a:r>
            <a:r>
              <a:rPr lang="en-US" dirty="0" err="1"/>
              <a:t>san_jose_housing</a:t>
            </a:r>
            <a:r>
              <a:rPr lang="en-US" dirty="0"/>
              <a:t>/blob/master/</a:t>
            </a:r>
            <a:r>
              <a:rPr lang="en-US" dirty="0" err="1"/>
              <a:t>example_experiment_config.yaml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Due Friday:</a:t>
            </a:r>
            <a:r>
              <a:rPr lang="en-US" dirty="0"/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Time for group meetings/project work Wednesday and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on features (for Tuesday)</a:t>
            </a:r>
          </a:p>
          <a:p>
            <a:pPr lvl="1"/>
            <a:r>
              <a:rPr lang="en-US" dirty="0"/>
              <a:t>Wednesday tech sessions: Remote Tech Workflows &amp;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18862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Due Friday:</a:t>
            </a:r>
            <a:r>
              <a:rPr lang="en-US" dirty="0"/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Time for group meetings/project work Wednesday and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on features (for Tuesday)</a:t>
            </a:r>
          </a:p>
          <a:p>
            <a:pPr lvl="1"/>
            <a:r>
              <a:rPr lang="en-US" dirty="0"/>
              <a:t>Wednesday tech sessions: Remote Tech Workflows &amp;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934445"/>
              </p:ext>
            </p:extLst>
          </p:nvPr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1029</Words>
  <Application>Microsoft Macintosh PowerPoint</Application>
  <PresentationFormat>Widescreen</PresentationFormat>
  <Paragraphs>224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Machine Learning Pipelines</vt:lpstr>
      <vt:lpstr>PowerPoint Presentation</vt:lpstr>
      <vt:lpstr>Things to remember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</vt:lpstr>
      <vt:lpstr>Get Started by building a simple pipeline</vt:lpstr>
      <vt:lpstr>PowerPoint Presentation</vt:lpstr>
      <vt:lpstr>Progression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45</cp:revision>
  <dcterms:created xsi:type="dcterms:W3CDTF">2020-01-14T19:43:43Z</dcterms:created>
  <dcterms:modified xsi:type="dcterms:W3CDTF">2020-09-22T15:27:44Z</dcterms:modified>
</cp:coreProperties>
</file>