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417" r:id="rId3"/>
    <p:sldId id="429" r:id="rId4"/>
    <p:sldId id="295" r:id="rId5"/>
    <p:sldId id="424" r:id="rId6"/>
    <p:sldId id="431" r:id="rId7"/>
    <p:sldId id="432" r:id="rId8"/>
    <p:sldId id="430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4"/>
    <p:restoredTop sz="93199"/>
  </p:normalViewPr>
  <p:slideViewPr>
    <p:cSldViewPr snapToGrid="0" snapToObjects="1">
      <p:cViewPr varScale="1">
        <p:scale>
          <a:sx n="104" d="100"/>
          <a:sy n="104" d="100"/>
        </p:scale>
        <p:origin x="10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0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642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  <p:sldLayoutId id="214748366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mlpp-health-bia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ML Formulation and Baselines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 and Kit </a:t>
            </a:r>
            <a:r>
              <a:rPr lang="en-US" dirty="0" err="1"/>
              <a:t>Rodolfa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268210" y="2718485"/>
            <a:ext cx="11666400" cy="3824517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800" dirty="0">
                <a:solidFill>
                  <a:schemeClr val="tx1"/>
                </a:solidFill>
              </a:rPr>
              <a:t>Short Quiz on Video/Reading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63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tomorrow: ACS data loading assignment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Coming up next week:</a:t>
            </a:r>
          </a:p>
          <a:p>
            <a:pPr lvl="1"/>
            <a:r>
              <a:rPr lang="en-US" dirty="0"/>
              <a:t>Weekly review (before class on Tuesday)</a:t>
            </a:r>
          </a:p>
          <a:p>
            <a:pPr lvl="1"/>
            <a:r>
              <a:rPr lang="en-US" dirty="0"/>
              <a:t>Review slides on </a:t>
            </a:r>
            <a:r>
              <a:rPr lang="en-US" dirty="0" err="1"/>
              <a:t>github</a:t>
            </a:r>
            <a:r>
              <a:rPr lang="en-US" dirty="0"/>
              <a:t> + Reading for ML Pipelines (for Tuesday)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 </a:t>
            </a:r>
            <a:r>
              <a:rPr lang="en-US" b="1" dirty="0"/>
              <a:t>project proposal</a:t>
            </a:r>
            <a:r>
              <a:rPr lang="en-US" dirty="0"/>
              <a:t> due next Friday</a:t>
            </a:r>
          </a:p>
          <a:p>
            <a:pPr lvl="1"/>
            <a:r>
              <a:rPr lang="en-US" dirty="0"/>
              <a:t>Time for group work on Wednesday and Thursday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93057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74320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from the video lecture?</a:t>
            </a:r>
          </a:p>
        </p:txBody>
      </p:sp>
    </p:spTree>
    <p:extLst>
      <p:ext uri="{BB962C8B-B14F-4D97-AF65-F5344CB8AC3E}">
        <p14:creationId xmlns:p14="http://schemas.microsoft.com/office/powerpoint/2010/main" val="356214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BREAKOUT SESSION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7C8A1F-AE56-5146-B94D-D4E3FEFBC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76572"/>
            <a:ext cx="9144000" cy="3035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88B97A-4F87-8F48-962D-730E499FD613}"/>
              </a:ext>
            </a:extLst>
          </p:cNvPr>
          <p:cNvSpPr/>
          <p:nvPr/>
        </p:nvSpPr>
        <p:spPr>
          <a:xfrm>
            <a:off x="3182382" y="5437543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http://bit.ly/mlpp-health-bias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766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n-US" sz="4800" dirty="0">
                <a:solidFill>
                  <a:schemeClr val="tx1"/>
                </a:solidFill>
              </a:rPr>
              <a:t>Analytical Formulation</a:t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of Donors Choose Project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982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tomorrow: ACS data loading assignment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Coming up next week:</a:t>
            </a:r>
          </a:p>
          <a:p>
            <a:pPr lvl="1"/>
            <a:r>
              <a:rPr lang="en-US" dirty="0"/>
              <a:t>Weekly review (before class on Tuesday)</a:t>
            </a:r>
          </a:p>
          <a:p>
            <a:pPr lvl="1"/>
            <a:r>
              <a:rPr lang="en-US" dirty="0"/>
              <a:t>Review slides on </a:t>
            </a:r>
            <a:r>
              <a:rPr lang="en-US" dirty="0" err="1"/>
              <a:t>github</a:t>
            </a:r>
            <a:r>
              <a:rPr lang="en-US" dirty="0"/>
              <a:t> + Reading for ML Pipelines (for Tuesday)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 </a:t>
            </a:r>
            <a:r>
              <a:rPr lang="en-US" b="1" dirty="0"/>
              <a:t>project proposal</a:t>
            </a:r>
            <a:r>
              <a:rPr lang="en-US" dirty="0"/>
              <a:t> due next Friday</a:t>
            </a:r>
          </a:p>
          <a:p>
            <a:pPr lvl="1"/>
            <a:r>
              <a:rPr lang="en-US" dirty="0"/>
              <a:t>Time for group work on Wednesday and Thursday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25916988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7663</TotalTime>
  <Words>188</Words>
  <Application>Microsoft Macintosh PowerPoint</Application>
  <PresentationFormat>Widescreen</PresentationFormat>
  <Paragraphs>46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Simple Light</vt:lpstr>
      <vt:lpstr>ML Formulation and Baselines</vt:lpstr>
      <vt:lpstr>PowerPoint Presentation</vt:lpstr>
      <vt:lpstr>Things to remember</vt:lpstr>
      <vt:lpstr>PowerPoint Presentation</vt:lpstr>
      <vt:lpstr>Any questions from the video lecture?</vt:lpstr>
      <vt:lpstr>BREAKOUT SESSION</vt:lpstr>
      <vt:lpstr>EXAMPLE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35</cp:revision>
  <dcterms:created xsi:type="dcterms:W3CDTF">2020-01-14T19:43:43Z</dcterms:created>
  <dcterms:modified xsi:type="dcterms:W3CDTF">2020-09-17T17:25:56Z</dcterms:modified>
</cp:coreProperties>
</file>