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424" r:id="rId3"/>
    <p:sldId id="430" r:id="rId4"/>
    <p:sldId id="425" r:id="rId5"/>
    <p:sldId id="429" r:id="rId6"/>
    <p:sldId id="428" r:id="rId7"/>
    <p:sldId id="427" r:id="rId8"/>
    <p:sldId id="432" r:id="rId9"/>
    <p:sldId id="431" r:id="rId10"/>
    <p:sldId id="43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3199"/>
  </p:normalViewPr>
  <p:slideViewPr>
    <p:cSldViewPr snapToGrid="0" snapToObjects="1">
      <p:cViewPr>
        <p:scale>
          <a:sx n="103" d="100"/>
          <a:sy n="103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rarely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may real 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6655</TotalTime>
  <Words>334</Words>
  <Application>Microsoft Macintosh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 Light</vt:lpstr>
      <vt:lpstr>ML Formulation and Baselines</vt:lpstr>
      <vt:lpstr>Turning the project goals/scope into an ML problem</vt:lpstr>
      <vt:lpstr>Decisions we need to make</vt:lpstr>
      <vt:lpstr>Decisions we need to make: analytical approach</vt:lpstr>
      <vt:lpstr>Decisions we need to make: cohort definition</vt:lpstr>
      <vt:lpstr>Analytical Formulation Examples</vt:lpstr>
      <vt:lpstr>Baselines</vt:lpstr>
      <vt:lpstr>Baseline Options</vt:lpstr>
      <vt:lpstr>Baseline Considerations</vt:lpstr>
      <vt:lpstr>Baseline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31</cp:revision>
  <dcterms:created xsi:type="dcterms:W3CDTF">2020-01-14T19:43:43Z</dcterms:created>
  <dcterms:modified xsi:type="dcterms:W3CDTF">2020-09-12T19:45:32Z</dcterms:modified>
</cp:coreProperties>
</file>