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97" r:id="rId3"/>
    <p:sldId id="281" r:id="rId4"/>
    <p:sldId id="295" r:id="rId5"/>
    <p:sldId id="282" r:id="rId6"/>
    <p:sldId id="285" r:id="rId7"/>
    <p:sldId id="283" r:id="rId8"/>
    <p:sldId id="298" r:id="rId9"/>
    <p:sldId id="260" r:id="rId10"/>
    <p:sldId id="261" r:id="rId11"/>
    <p:sldId id="300" r:id="rId12"/>
    <p:sldId id="299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15"/>
    <p:restoredTop sz="93199"/>
  </p:normalViewPr>
  <p:slideViewPr>
    <p:cSldViewPr snapToGrid="0" snapToObjects="1">
      <p:cViewPr varScale="1">
        <p:scale>
          <a:sx n="104" d="100"/>
          <a:sy n="104" d="100"/>
        </p:scale>
        <p:origin x="1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800161"/>
            <a:ext cx="12192000" cy="10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Data Exploration</a:t>
            </a: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Simple task for data exploration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SQL query that takes a “person id” (e.g., student, voter, facility, entity, </a:t>
            </a:r>
            <a:r>
              <a:rPr lang="en-US" dirty="0" err="1"/>
              <a:t>etc</a:t>
            </a:r>
            <a:r>
              <a:rPr lang="en-US" dirty="0"/>
              <a:t>) and gives you everything you know about that person.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 a date parameter to it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605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Some tips for exploring your project data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58" y="1536633"/>
            <a:ext cx="11948984" cy="487652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Most projects have a lot of different data fields, but don’t feel like your initial exploration needs to understand everything</a:t>
            </a:r>
            <a:br>
              <a:rPr lang="en-US" dirty="0"/>
            </a:b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How can you identify the primary entities from your project? What are some basic/relevant characteristics about them? How have those changed over time?</a:t>
            </a:r>
            <a:br>
              <a:rPr lang="en-US" dirty="0"/>
            </a:b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Think about how you might define your label? What can you say about its distribution and how it’s changed over time?</a:t>
            </a:r>
            <a:br>
              <a:rPr lang="en-US" dirty="0"/>
            </a:b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effectLst/>
              </a:rPr>
              <a:t>Based on what you know of the context, what information would you expect to be important in modeling? Is this available? How well does it correlate with your label?</a:t>
            </a:r>
          </a:p>
        </p:txBody>
      </p:sp>
    </p:spTree>
    <p:extLst>
      <p:ext uri="{BB962C8B-B14F-4D97-AF65-F5344CB8AC3E}">
        <p14:creationId xmlns:p14="http://schemas.microsoft.com/office/powerpoint/2010/main" val="367351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Make sure and check that you can access your project data today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Due this week: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Analytic Formulation and Baselines Lecture Video (for Thursday)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ACS Data loading assignment (due Friday)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Make sure to read </a:t>
            </a:r>
            <a:r>
              <a:rPr lang="en-US" b="1" dirty="0"/>
              <a:t>project proposal </a:t>
            </a:r>
            <a:r>
              <a:rPr lang="en-US" dirty="0"/>
              <a:t>preparation guidelines (due </a:t>
            </a:r>
            <a:r>
              <a:rPr lang="en-US" b="1" dirty="0"/>
              <a:t>next Friday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498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50" y="2724664"/>
            <a:ext cx="11360700" cy="1408672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Short Quiz on Reading</a:t>
            </a:r>
          </a:p>
        </p:txBody>
      </p:sp>
    </p:spTree>
    <p:extLst>
      <p:ext uri="{BB962C8B-B14F-4D97-AF65-F5344CB8AC3E}">
        <p14:creationId xmlns:p14="http://schemas.microsoft.com/office/powerpoint/2010/main" val="267480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Make sure and check that you can access your project data today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Due this week: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Analytic Formulation and Baselines Lecture Video (for Thursday)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ACS Data loading assignment (due Friday)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Make sure to read </a:t>
            </a:r>
            <a:r>
              <a:rPr lang="en-US" b="1" dirty="0"/>
              <a:t>project proposal </a:t>
            </a:r>
            <a:r>
              <a:rPr lang="en-US" dirty="0"/>
              <a:t>preparation guidelines (due </a:t>
            </a:r>
            <a:r>
              <a:rPr lang="en-US" b="1" dirty="0"/>
              <a:t>next Friday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878827"/>
              </p:ext>
            </p:extLst>
          </p:nvPr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77498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data exploration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n-US" dirty="0"/>
              <a:t>Sanity Check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Understanding the domain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Problem Formulation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Debugging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Feature Generation/Selection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Interpretation of results 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0A25-02BD-674B-9661-DF031B0C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data exploration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464FC-F480-BD4E-8C73-EA0095EB6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Distributions of different variables </a:t>
            </a:r>
          </a:p>
          <a:p>
            <a:r>
              <a:rPr lang="en-US" dirty="0"/>
              <a:t>Correlations between variables – correlation matrix and turn it into a heatmap </a:t>
            </a:r>
          </a:p>
          <a:p>
            <a:r>
              <a:rPr lang="en-US" dirty="0"/>
              <a:t>Changes and trends over time – how does the data and the entities in the data change over time?</a:t>
            </a:r>
          </a:p>
          <a:p>
            <a:r>
              <a:rPr lang="en-US" dirty="0"/>
              <a:t>Missing values – are there lots of missing values? Is there any pattern there? How/why are they missing? </a:t>
            </a:r>
          </a:p>
          <a:p>
            <a:r>
              <a:rPr lang="en-US" dirty="0"/>
              <a:t>Outliers – this can be done using clustering but also by plotting distributions. </a:t>
            </a:r>
          </a:p>
          <a:p>
            <a:r>
              <a:rPr lang="en-US" dirty="0"/>
              <a:t>Cross-tabs (if you’re looking at multiple classes/labels), describing how the positive and negative classes are different without doing any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6989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DF3CE1F-439A-864A-85F9-7ECA76CAD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318" y="80445"/>
            <a:ext cx="7685364" cy="66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8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7image820992">
            <a:extLst>
              <a:ext uri="{FF2B5EF4-FFF2-40B4-BE49-F238E27FC236}">
                <a16:creationId xmlns:a16="http://schemas.microsoft.com/office/drawing/2014/main" id="{C81F5E0F-0DF3-8A42-BCBD-633CA220A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54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Tools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(directly and through python – psycopg2)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Python (matplotlib, seaborn, </a:t>
            </a:r>
            <a:r>
              <a:rPr lang="en-US" dirty="0" err="1"/>
              <a:t>altair</a:t>
            </a:r>
            <a:r>
              <a:rPr lang="en-US" dirty="0"/>
              <a:t>,...)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Pandas(if you have to)</a:t>
            </a:r>
            <a:br>
              <a:rPr lang="en-US" dirty="0"/>
            </a:br>
            <a:endParaRPr lang="en-US" dirty="0"/>
          </a:p>
          <a:p>
            <a:r>
              <a:rPr lang="en-US" dirty="0"/>
              <a:t>Tableau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61356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479</Words>
  <Application>Microsoft Macintosh PowerPoint</Application>
  <PresentationFormat>Widescreen</PresentationFormat>
  <Paragraphs>66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Simple Light</vt:lpstr>
      <vt:lpstr>PowerPoint Presentation</vt:lpstr>
      <vt:lpstr>PowerPoint Presentation</vt:lpstr>
      <vt:lpstr>Things to remember</vt:lpstr>
      <vt:lpstr>PowerPoint Presentation</vt:lpstr>
      <vt:lpstr>Why is data exploration important?</vt:lpstr>
      <vt:lpstr>Typical data exploration tasks</vt:lpstr>
      <vt:lpstr>PowerPoint Presentation</vt:lpstr>
      <vt:lpstr>PowerPoint Presentation</vt:lpstr>
      <vt:lpstr> Tools</vt:lpstr>
      <vt:lpstr> Simple task for data exploration</vt:lpstr>
      <vt:lpstr> Some tips for exploring your project data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26</cp:revision>
  <dcterms:created xsi:type="dcterms:W3CDTF">2020-01-14T19:43:43Z</dcterms:created>
  <dcterms:modified xsi:type="dcterms:W3CDTF">2020-09-12T04:05:35Z</dcterms:modified>
</cp:coreProperties>
</file>