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17" r:id="rId3"/>
    <p:sldId id="424" r:id="rId4"/>
    <p:sldId id="425" r:id="rId5"/>
    <p:sldId id="428" r:id="rId6"/>
    <p:sldId id="42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3157"/>
  </p:normalViewPr>
  <p:slideViewPr>
    <p:cSldViewPr snapToGrid="0" snapToObjects="1">
      <p:cViewPr varScale="1">
        <p:scale>
          <a:sx n="119" d="100"/>
          <a:sy n="11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Updates</a:t>
            </a:r>
          </a:p>
          <a:p>
            <a:r>
              <a:rPr lang="en-US" dirty="0"/>
              <a:t>Finish up Pipelines</a:t>
            </a:r>
          </a:p>
          <a:p>
            <a:r>
              <a:rPr lang="en-US" dirty="0"/>
              <a:t>Analytical/ML Formulation</a:t>
            </a:r>
          </a:p>
          <a:p>
            <a:r>
              <a:rPr lang="en-US" dirty="0"/>
              <a:t>Baselines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readings</a:t>
            </a:r>
          </a:p>
          <a:p>
            <a:r>
              <a:rPr lang="en-US" dirty="0"/>
              <a:t>Class Projects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Decisions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  <a:p>
            <a:r>
              <a:rPr lang="en-US" dirty="0"/>
              <a:t>Common Sense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do today easily</a:t>
            </a:r>
          </a:p>
          <a:p>
            <a:endParaRPr lang="en-US" dirty="0"/>
          </a:p>
          <a:p>
            <a:r>
              <a:rPr lang="en-US" dirty="0"/>
              <a:t>How much better than baselines does our system need to be in order to deploy?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83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ML Formulation and Baselines</vt:lpstr>
      <vt:lpstr>Things we will cover</vt:lpstr>
      <vt:lpstr>Turning the project goals/scope into an ML problem</vt:lpstr>
      <vt:lpstr>Decisions we need to make</vt:lpstr>
      <vt:lpstr>Additional Decisions</vt:lpstr>
      <vt:lpstr>Baselines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2020-01-14T19:43:43Z</dcterms:created>
  <dcterms:modified xsi:type="dcterms:W3CDTF">2020-02-04T01:17:11Z</dcterms:modified>
</cp:coreProperties>
</file>