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324" r:id="rId4"/>
    <p:sldId id="318" r:id="rId5"/>
    <p:sldId id="323" r:id="rId6"/>
    <p:sldId id="309" r:id="rId7"/>
    <p:sldId id="325" r:id="rId8"/>
    <p:sldId id="322" r:id="rId9"/>
    <p:sldId id="321" r:id="rId10"/>
    <p:sldId id="306" r:id="rId11"/>
    <p:sldId id="295" r:id="rId12"/>
    <p:sldId id="303" r:id="rId13"/>
    <p:sldId id="320" r:id="rId14"/>
    <p:sldId id="32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120028"/>
            <a:ext cx="11360700" cy="763500"/>
          </a:xfrm>
        </p:spPr>
        <p:txBody>
          <a:bodyPr/>
          <a:lstStyle/>
          <a:p>
            <a:r>
              <a:rPr lang="en-US" dirty="0"/>
              <a:t>Question for class discussion: 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3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7370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1637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8349"/>
            <a:ext cx="11360700" cy="4555200"/>
          </a:xfrm>
        </p:spPr>
        <p:txBody>
          <a:bodyPr/>
          <a:lstStyle/>
          <a:p>
            <a:r>
              <a:rPr lang="en-US" dirty="0"/>
              <a:t>Due Friday: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Monday: Self + Peer Contribution Survey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Video + 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27186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9381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8349"/>
            <a:ext cx="11360700" cy="4555200"/>
          </a:xfrm>
        </p:spPr>
        <p:txBody>
          <a:bodyPr/>
          <a:lstStyle/>
          <a:p>
            <a:r>
              <a:rPr lang="en-US" dirty="0"/>
              <a:t>Due Friday: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Monday: Self + Peer Contribution Survey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18205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Details of your analytical formulation</a:t>
            </a:r>
          </a:p>
          <a:p>
            <a:pPr lvl="1"/>
            <a:r>
              <a:rPr lang="en-US" dirty="0"/>
              <a:t>What baselines will you be comparing your models against?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next Friday</a:t>
            </a:r>
          </a:p>
        </p:txBody>
      </p:sp>
    </p:spTree>
    <p:extLst>
      <p:ext uri="{BB962C8B-B14F-4D97-AF65-F5344CB8AC3E}">
        <p14:creationId xmlns:p14="http://schemas.microsoft.com/office/powerpoint/2010/main" val="71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351606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167319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76" y="367459"/>
            <a:ext cx="12299576" cy="763500"/>
          </a:xfrm>
        </p:spPr>
        <p:txBody>
          <a:bodyPr/>
          <a:lstStyle/>
          <a:p>
            <a:r>
              <a:rPr lang="en-US" dirty="0"/>
              <a:t>Question for class discussion:  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633</Words>
  <Application>Microsoft Macintosh PowerPoint</Application>
  <PresentationFormat>Widescreen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Plan for the week</vt:lpstr>
      <vt:lpstr>PowerPoint Presentation</vt:lpstr>
      <vt:lpstr>Reminder: Practical Pointers for Features</vt:lpstr>
      <vt:lpstr>Reminder: Missing Value Tips</vt:lpstr>
      <vt:lpstr>Any questions from the video lecture?</vt:lpstr>
      <vt:lpstr>Question for class discussion:  Is Scaling Important for…</vt:lpstr>
      <vt:lpstr>Question for class discussion: Features are also model-dependent</vt:lpstr>
      <vt:lpstr>DISCUSSION QUESTION</vt:lpstr>
      <vt:lpstr>Bias in Feature Development</vt:lpstr>
      <vt:lpstr>Bias in Feature Development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42</cp:revision>
  <dcterms:created xsi:type="dcterms:W3CDTF">2020-01-14T19:43:43Z</dcterms:created>
  <dcterms:modified xsi:type="dcterms:W3CDTF">2020-09-24T22:28:32Z</dcterms:modified>
</cp:coreProperties>
</file>