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1c38291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1c382910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2001f471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2001f471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001f471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2001f471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001f47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2001f47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1c82016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1c82016f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6dad9273e7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6dad9273e7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g6dad9273e7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g6dad9273e7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6dad9273e7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6dad9273e7_0_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6dad9273e7_0_1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6dad9273e7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</a:t>
            </a: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Ghani															@rayidghani				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/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6dad9273e7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6dad9273e7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sers.cs.duke.edu/~cynthia/papers.html" TargetMode="External"/><Relationship Id="rId4" Type="http://schemas.openxmlformats.org/officeDocument/2006/relationships/hyperlink" Target="http://people.dbmi.columbia.edu/noemie/papers/15kdd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people.dbmi.columbia.edu/noemie/papers/15kdd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anvas.cmu.edu/courses/13277/assignments/2398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nvas.cmu.edu/courses/13277/assignments/23988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Predictive Utility of a Feature Group: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feature groups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only 1 feature group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except 1 feature group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/>
                <a:gridCol w="1600200"/>
                <a:gridCol w="1600200"/>
              </a:tblGrid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cap="none" strike="noStrike"/>
                    </a:p>
                  </a:txBody>
                  <a:tcPr marT="127000" marB="127000" marR="127000" marL="127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J9csIAg3Em8INTi6dtkJOZYjPqT-yzUNF-ozlkmq8XOOm12VdBC4YT4T9W0vZVXr6VZHLBddAZVsL4IG0DRgsVRcLw5aTlCyHTIRmlr8cy8LSCqzvEOeOncabJ4smWyhYm7WdpmRKSM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maF9IXafZ9w1hZhmAj8Yk2CSKgTJj0zpcICZrABSbZ7TX7jo8ND8lpTX5AY6Uz62qEyp9FmnGVi5Wq-fwYOZkSQOU0uIOz3Fh5tUWzVqBc5JIm0jboaY9ioG5hjhKR4EjN8jtFwVVqA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Group Updates</a:t>
            </a:r>
            <a:endParaRPr/>
          </a:p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Collaborative Document for Questions/Feedback:</a:t>
            </a:r>
            <a:br>
              <a:rPr lang="en-US"/>
            </a:br>
            <a:br>
              <a:rPr lang="en-US"/>
            </a:br>
            <a:r>
              <a:rPr lang="en-US"/>
              <a:t>	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https://bit.ly/ml4pp-updates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Today’s Update: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Pipeline Changes and Updated Results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Starting with Joco &amp; Police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i="1" lang="en-US"/>
              <a:t>KDD 2015)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i="1" lang="en-US"/>
              <a:t>KDD 2015)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b="79077" l="0" r="50927" t="0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188" name="Google Shape;188;g72001f471e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001f471e_0_7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202" name="Google Shape;202;g72001f471e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Assignment for Tuesday: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https://canvas.cmu.edu/courses/13277/assignments/239885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Updated Results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Feature + Model List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Scaling up class server on Friday afternoon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Plan is for 3pm on Friday -- any objections?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Will require ~2 hrs of down time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Readings for next week: local interpretability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2001f471e_0_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55" name="Google Shape;55;g72001f471e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Assignment for Tuesday: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https://canvas.cmu.edu/courses/13277/assignments/239885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Updated Results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Feature + Model List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Scaling up class server on Friday afternoon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Plan is for 3pm on Friday -- any objections?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Will require ~2 hrs of down time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Readings for next week: local interpretability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{5A04CC6A-533F-41F1-990F-45FB056E221C}</a:tableStyleId>
              </a:tblPr>
              <a:tblGrid>
                <a:gridCol w="2052875"/>
                <a:gridCol w="3657600"/>
                <a:gridCol w="3657600"/>
                <a:gridCol w="229687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 Case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Goal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Global or Local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Debugging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</a:tr>
              <a:tr h="69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Improving performance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Trust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Interventions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Recourse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{5A04CC6A-533F-41F1-990F-45FB056E221C}</a:tableStyleId>
              </a:tblPr>
              <a:tblGrid>
                <a:gridCol w="2052875"/>
                <a:gridCol w="3657600"/>
                <a:gridCol w="3657600"/>
                <a:gridCol w="229687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 Case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User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Goal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Global or Local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Debugging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ML Developer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Sanity check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Both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69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Improving performance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Action-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taker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Decide to agree or override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Trust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Policymaker/Action-Taker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Both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Interventions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Action-Taker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Recourse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Individual affected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Recourse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2020-01-14T19:43:43Z</dcterms:created>
  <dc:creator>Microsoft Office User</dc:creator>
</cp:coreProperties>
</file>