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8ed670a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8ed670a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8ed670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8ed670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whiteboard </a:t>
            </a:r>
            <a:r>
              <a:rPr lang="en"/>
              <a:t>exercise</a:t>
            </a:r>
            <a:r>
              <a:rPr lang="en"/>
              <a:t> discussing the pipeline based on students’ prior experiences ~20-30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8ed670a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d8ed670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Machine Learning for Public Policy Lab </a:t>
            </a:r>
            <a:r>
              <a:rPr lang="en" sz="3200"/>
              <a:t>(aka Data Analysis Class)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105588" y="1478000"/>
            <a:ext cx="9038423" cy="3035538"/>
            <a:chOff x="105588" y="1554200"/>
            <a:chExt cx="9038423" cy="3035538"/>
          </a:xfrm>
        </p:grpSpPr>
        <p:pic>
          <p:nvPicPr>
            <p:cNvPr id="133" name="Google Shape;13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588" y="1927200"/>
              <a:ext cx="9038423" cy="2662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350" y="1554200"/>
              <a:ext cx="9024651" cy="373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Group </a:t>
            </a:r>
            <a:r>
              <a:rPr b="1" lang="en">
                <a:solidFill>
                  <a:srgbClr val="FF0000"/>
                </a:solidFill>
              </a:rPr>
              <a:t>Projects – solving end to end (public policy) problems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Lectures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Student Presentations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Assignments (project-related)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Technical review sessions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Office hours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Weekly Reviews (due before class every Tuesday)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Project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Attendance (is not optional)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Github page (for content)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Canvas (for content + submissions)  and Piazza (for questions and discussion)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4397" l="0" r="0" t="0"/>
          <a:stretch/>
        </p:blipFill>
        <p:spPr>
          <a:xfrm>
            <a:off x="1566600" y="1152475"/>
            <a:ext cx="3005401" cy="16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Structure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Tuesdays will typically be lectures and 2-3 minute updates from each team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Thursday will typically be ~20 minute deep dives from 2-3 teams/week and finishing up the weekly topic from tuesday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tech sessions for specific topics will take place 1-2 times / week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fill out the survey by 6pm today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need this get you set up on the infrastructure and form teams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If you didn’t include a public SSH key, email it to us ASAP!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make 4-person teams at the end of this week to balance your preferences, experience, and background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might need to adjust based on people dropping the class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Identifying students who are at risk of not graduating high school on time and need extra support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Reducing jail recidivism rate by identifying individuals at risk of returning to jail and need mental health support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Improving police community relations by identifying police officers at risk of adverse incidents with the public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Reducing hazardous waste violations by prioritizing environmental inspections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Early Warning System for Identifying individuals at risk of prison recidivism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Improving charitable donation asks by identifying projects at risk of not being funded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Increasing civic engagement by identifying voters not likely to vote in elections</a:t>
            </a:r>
            <a:endParaRPr sz="16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2159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The data you’re working with is confidential and needs to be kept secure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Do not download or copy any data from the server on your local machine *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Keep your credentials secure and do not commit them to github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Tell us immediately if you suspect that any data you had access to may be compromised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-140500" y="1219025"/>
            <a:ext cx="67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the following things set up: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ssh (to connect to the server) </a:t>
            </a:r>
            <a:r>
              <a:rPr b="1" lang="en"/>
              <a:t>mlpolicylab.dssg.io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Dbeaver and psql (to connect to the database) </a:t>
            </a:r>
            <a:r>
              <a:rPr b="1" lang="en"/>
              <a:t>mlpolicylab.db.dssg.io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(to collaborate, share code with your team, and submit code) </a:t>
            </a:r>
            <a:r>
              <a:rPr b="1" lang="en"/>
              <a:t>github.com/dssg/mlforpublicpolicylab</a:t>
            </a:r>
            <a:br>
              <a:rPr b="1" lang="en"/>
            </a:b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familiar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Postgresql (to analyze and query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*nix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Remote server workflow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have tech sessions this week to 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12-1 and 4:30-5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10-11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53175"/>
            <a:ext cx="226350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have tech sessions next week to 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TBD based on student poll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Scoping guide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</a:t>
            </a:r>
            <a:r>
              <a:rPr lang="en"/>
              <a:t>olve real-world (public policy) problems using Machine Learning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 how to use ML methods (that you have covered in earlier classes)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Understand the entire Machine Learning process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 reusable ML pipelines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this class?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MLD Students (PhD and Masters - required 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Heinz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0"/>
          <p:cNvCxnSpPr/>
          <p:nvPr/>
        </p:nvCxnSpPr>
        <p:spPr>
          <a:xfrm flipH="1" rot="10800000">
            <a:off x="3580625" y="3531650"/>
            <a:ext cx="540900" cy="67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5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