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95" r:id="rId3"/>
    <p:sldId id="417" r:id="rId4"/>
    <p:sldId id="424" r:id="rId5"/>
    <p:sldId id="419" r:id="rId6"/>
    <p:sldId id="425" r:id="rId7"/>
    <p:sldId id="426" r:id="rId8"/>
    <p:sldId id="420" r:id="rId9"/>
    <p:sldId id="430" r:id="rId10"/>
    <p:sldId id="357" r:id="rId11"/>
    <p:sldId id="358" r:id="rId12"/>
    <p:sldId id="359" r:id="rId13"/>
    <p:sldId id="360" r:id="rId14"/>
    <p:sldId id="361" r:id="rId15"/>
    <p:sldId id="362" r:id="rId16"/>
    <p:sldId id="421" r:id="rId17"/>
    <p:sldId id="422" r:id="rId18"/>
    <p:sldId id="423" r:id="rId19"/>
    <p:sldId id="363" r:id="rId20"/>
    <p:sldId id="428" r:id="rId21"/>
    <p:sldId id="429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60"/>
    <p:restoredTop sz="93045"/>
  </p:normalViewPr>
  <p:slideViewPr>
    <p:cSldViewPr snapToGrid="0" snapToObjects="1">
      <p:cViewPr varScale="1">
        <p:scale>
          <a:sx n="104" d="100"/>
          <a:sy n="104" d="100"/>
        </p:scale>
        <p:origin x="1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27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032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ssg/triage/tree/master/src/triage/component/results_schem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Machine Learning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Data</a:t>
            </a:r>
          </a:p>
          <a:p>
            <a:pPr lvl="1"/>
            <a:r>
              <a:rPr lang="en-US" dirty="0"/>
              <a:t>API, CSV, Database</a:t>
            </a:r>
          </a:p>
          <a:p>
            <a:r>
              <a:rPr lang="en-US" dirty="0"/>
              <a:t>Store Data</a:t>
            </a:r>
          </a:p>
          <a:p>
            <a:pPr lvl="1"/>
            <a:r>
              <a:rPr lang="en-US" dirty="0"/>
              <a:t>Database</a:t>
            </a:r>
          </a:p>
          <a:p>
            <a:r>
              <a:rPr lang="en-US" dirty="0"/>
              <a:t>Integrate Data</a:t>
            </a:r>
          </a:p>
          <a:p>
            <a:pPr lvl="1"/>
            <a:r>
              <a:rPr lang="en-US" dirty="0"/>
              <a:t>Record Linkage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Data Acquisition &amp; Integration</a:t>
            </a:r>
          </a:p>
        </p:txBody>
      </p:sp>
    </p:spTree>
    <p:extLst>
      <p:ext uri="{BB962C8B-B14F-4D97-AF65-F5344CB8AC3E}">
        <p14:creationId xmlns:p14="http://schemas.microsoft.com/office/powerpoint/2010/main" val="1245332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  <a:p>
            <a:pPr lvl="1"/>
            <a:r>
              <a:rPr lang="en-US" dirty="0"/>
              <a:t>Distributions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Correlations</a:t>
            </a:r>
          </a:p>
          <a:p>
            <a:pPr lvl="1"/>
            <a:r>
              <a:rPr lang="en-US" dirty="0"/>
              <a:t>Other Patterns</a:t>
            </a:r>
          </a:p>
          <a:p>
            <a:r>
              <a:rPr lang="en-US" dirty="0"/>
              <a:t>Pre-Processing</a:t>
            </a:r>
          </a:p>
          <a:p>
            <a:pPr lvl="1"/>
            <a:r>
              <a:rPr lang="en-US" dirty="0"/>
              <a:t>Leakage</a:t>
            </a:r>
          </a:p>
          <a:p>
            <a:pPr lvl="1"/>
            <a:r>
              <a:rPr lang="en-US" dirty="0"/>
              <a:t>Deal with Missing values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Data errors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Explore and Prepare data</a:t>
            </a:r>
          </a:p>
        </p:txBody>
      </p:sp>
    </p:spTree>
    <p:extLst>
      <p:ext uri="{BB962C8B-B14F-4D97-AF65-F5344CB8AC3E}">
        <p14:creationId xmlns:p14="http://schemas.microsoft.com/office/powerpoint/2010/main" val="72368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comes with fields or columns (if it’s even structured), not features</a:t>
            </a:r>
          </a:p>
          <a:p>
            <a:r>
              <a:rPr lang="en-US" dirty="0"/>
              <a:t>Common Features</a:t>
            </a:r>
          </a:p>
          <a:p>
            <a:pPr lvl="1"/>
            <a:r>
              <a:rPr lang="en-US" dirty="0"/>
              <a:t>Discretization</a:t>
            </a:r>
          </a:p>
          <a:p>
            <a:pPr lvl="1"/>
            <a:r>
              <a:rPr lang="en-US" dirty="0"/>
              <a:t>Transformations</a:t>
            </a:r>
          </a:p>
          <a:p>
            <a:pPr lvl="1"/>
            <a:r>
              <a:rPr lang="en-US" dirty="0"/>
              <a:t>Interactions/Conjunctions</a:t>
            </a:r>
          </a:p>
          <a:p>
            <a:pPr lvl="1"/>
            <a:r>
              <a:rPr lang="en-US" dirty="0"/>
              <a:t>Disaggregation</a:t>
            </a:r>
          </a:p>
          <a:p>
            <a:pPr lvl="1"/>
            <a:r>
              <a:rPr lang="en-US" dirty="0"/>
              <a:t>Aggregations</a:t>
            </a:r>
          </a:p>
          <a:p>
            <a:pPr lvl="2"/>
            <a:r>
              <a:rPr lang="en-US" dirty="0"/>
              <a:t>Temporal</a:t>
            </a:r>
          </a:p>
          <a:p>
            <a:pPr lvl="2"/>
            <a:r>
              <a:rPr lang="en-US" dirty="0"/>
              <a:t>Spatial</a:t>
            </a:r>
          </a:p>
          <a:p>
            <a:r>
              <a:rPr lang="en-US" dirty="0"/>
              <a:t>How are you handling imputation of missing values?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Feature Creation</a:t>
            </a:r>
          </a:p>
        </p:txBody>
      </p:sp>
    </p:spTree>
    <p:extLst>
      <p:ext uri="{BB962C8B-B14F-4D97-AF65-F5344CB8AC3E}">
        <p14:creationId xmlns:p14="http://schemas.microsoft.com/office/powerpoint/2010/main" val="397680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pool of methods applicable for task</a:t>
            </a:r>
          </a:p>
          <a:p>
            <a:r>
              <a:rPr lang="en-US" dirty="0"/>
              <a:t>For loop over a large number of methods</a:t>
            </a:r>
          </a:p>
          <a:p>
            <a:pPr lvl="1"/>
            <a:r>
              <a:rPr lang="en-US" dirty="0"/>
              <a:t>For loop over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Components: Method Selection</a:t>
            </a:r>
          </a:p>
        </p:txBody>
      </p:sp>
    </p:spTree>
    <p:extLst>
      <p:ext uri="{BB962C8B-B14F-4D97-AF65-F5344CB8AC3E}">
        <p14:creationId xmlns:p14="http://schemas.microsoft.com/office/powerpoint/2010/main" val="474248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historical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endParaRPr lang="en-US" dirty="0"/>
          </a:p>
          <a:p>
            <a:r>
              <a:rPr lang="en-US" dirty="0"/>
              <a:t>Field Experiment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Components: Validation</a:t>
            </a:r>
          </a:p>
        </p:txBody>
      </p:sp>
    </p:spTree>
    <p:extLst>
      <p:ext uri="{BB962C8B-B14F-4D97-AF65-F5344CB8AC3E}">
        <p14:creationId xmlns:p14="http://schemas.microsoft.com/office/powerpoint/2010/main" val="1948318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monitoring</a:t>
            </a:r>
          </a:p>
          <a:p>
            <a:r>
              <a:rPr lang="en-US" dirty="0"/>
              <a:t>Re-training</a:t>
            </a:r>
          </a:p>
          <a:p>
            <a:pPr lvl="1"/>
            <a:r>
              <a:rPr lang="en-US" dirty="0"/>
              <a:t>How often?</a:t>
            </a:r>
          </a:p>
          <a:p>
            <a:pPr lvl="1"/>
            <a:r>
              <a:rPr lang="en-US" dirty="0"/>
              <a:t>Re-select methods?</a:t>
            </a:r>
          </a:p>
          <a:p>
            <a:r>
              <a:rPr lang="en-US" dirty="0"/>
              <a:t>Scoring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4206092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models</a:t>
            </a:r>
          </a:p>
          <a:p>
            <a:r>
              <a:rPr lang="en-US" dirty="0"/>
              <a:t>Model parameters</a:t>
            </a:r>
          </a:p>
          <a:p>
            <a:r>
              <a:rPr lang="en-US" dirty="0"/>
              <a:t>Different Labels/Outcomes</a:t>
            </a:r>
          </a:p>
          <a:p>
            <a:r>
              <a:rPr lang="en-US" dirty="0"/>
              <a:t>Different Deployment Settings</a:t>
            </a:r>
          </a:p>
          <a:p>
            <a:r>
              <a:rPr lang="en-US" dirty="0"/>
              <a:t>Different Feature (Groups)</a:t>
            </a:r>
          </a:p>
          <a:p>
            <a:r>
              <a:rPr lang="en-US" dirty="0"/>
              <a:t>Different Metrics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sz="3200" dirty="0"/>
              <a:t>What types of variations do you want to test using your pipeline?</a:t>
            </a:r>
          </a:p>
        </p:txBody>
      </p:sp>
    </p:spTree>
    <p:extLst>
      <p:ext uri="{BB962C8B-B14F-4D97-AF65-F5344CB8AC3E}">
        <p14:creationId xmlns:p14="http://schemas.microsoft.com/office/powerpoint/2010/main" val="1912911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 diagram of the pipeline: </a:t>
            </a:r>
          </a:p>
          <a:p>
            <a:pPr lvl="1"/>
            <a:r>
              <a:rPr lang="en-US" dirty="0"/>
              <a:t>What function runs each step? What are the inputs? What are the outputs?</a:t>
            </a:r>
          </a:p>
          <a:p>
            <a:r>
              <a:rPr lang="en-US" dirty="0"/>
              <a:t>Config files (</a:t>
            </a:r>
            <a:r>
              <a:rPr lang="en-US" dirty="0" err="1"/>
              <a:t>yaml</a:t>
            </a:r>
            <a:r>
              <a:rPr lang="en-US" dirty="0"/>
              <a:t>, json, 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r>
              <a:rPr lang="en-US" dirty="0"/>
              <a:t>Make each step modular and extensible so it can easily be re-used</a:t>
            </a:r>
          </a:p>
          <a:p>
            <a:r>
              <a:rPr lang="en-US" dirty="0"/>
              <a:t>Build a </a:t>
            </a:r>
            <a:r>
              <a:rPr lang="en-US" b="1" dirty="0"/>
              <a:t>simple</a:t>
            </a:r>
            <a:r>
              <a:rPr lang="en-US" dirty="0"/>
              <a:t>, end-to-end version first, then add more functionality</a:t>
            </a:r>
          </a:p>
          <a:p>
            <a:r>
              <a:rPr lang="en-US" dirty="0"/>
              <a:t>Think about how you’ll store outputs:</a:t>
            </a:r>
          </a:p>
          <a:p>
            <a:pPr lvl="1"/>
            <a:r>
              <a:rPr lang="en-US" dirty="0"/>
              <a:t>Store models as pickles</a:t>
            </a:r>
          </a:p>
          <a:p>
            <a:pPr lvl="1"/>
            <a:r>
              <a:rPr lang="en-US" dirty="0"/>
              <a:t>Store predictions in databases</a:t>
            </a:r>
          </a:p>
          <a:p>
            <a:pPr lvl="1"/>
            <a:r>
              <a:rPr lang="en-US" dirty="0"/>
              <a:t>Store evaluation metrics in databases</a:t>
            </a:r>
          </a:p>
          <a:p>
            <a:pPr lvl="1"/>
            <a:r>
              <a:rPr lang="en-US" dirty="0">
                <a:hlinkClick r:id="rId2"/>
              </a:rPr>
              <a:t>Sample results schema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217707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dssg</a:t>
            </a:r>
            <a:r>
              <a:rPr lang="en-US" dirty="0"/>
              <a:t>/</a:t>
            </a:r>
            <a:r>
              <a:rPr lang="en-US" dirty="0" err="1"/>
              <a:t>san_jose_housing</a:t>
            </a:r>
            <a:r>
              <a:rPr lang="en-US" dirty="0"/>
              <a:t>/blob/master/</a:t>
            </a:r>
            <a:r>
              <a:rPr lang="en-US" dirty="0" err="1"/>
              <a:t>example_experiment_config.yaml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Config file example</a:t>
            </a:r>
          </a:p>
        </p:txBody>
      </p:sp>
    </p:spTree>
    <p:extLst>
      <p:ext uri="{BB962C8B-B14F-4D97-AF65-F5344CB8AC3E}">
        <p14:creationId xmlns:p14="http://schemas.microsoft.com/office/powerpoint/2010/main" val="2083363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Build a simple, modular, extensible, machine learning pipeline with functions to do the following: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ETL and exploration</a:t>
            </a:r>
          </a:p>
          <a:p>
            <a:pPr lvl="2"/>
            <a:r>
              <a:rPr lang="en-US" dirty="0"/>
              <a:t>Load Data</a:t>
            </a:r>
          </a:p>
          <a:p>
            <a:pPr lvl="2"/>
            <a:r>
              <a:rPr lang="en-US" dirty="0"/>
              <a:t>Explore data</a:t>
            </a:r>
          </a:p>
          <a:p>
            <a:pPr lvl="2"/>
            <a:r>
              <a:rPr lang="en-US" dirty="0"/>
              <a:t>Pre-process data</a:t>
            </a:r>
          </a:p>
          <a:p>
            <a:pPr lvl="1"/>
            <a:r>
              <a:rPr lang="en-US" dirty="0"/>
              <a:t>Cohort Creation</a:t>
            </a:r>
          </a:p>
          <a:p>
            <a:pPr lvl="2"/>
            <a:r>
              <a:rPr lang="en-US" dirty="0"/>
              <a:t>Create rows</a:t>
            </a:r>
          </a:p>
          <a:p>
            <a:pPr lvl="2"/>
            <a:r>
              <a:rPr lang="en-US" dirty="0"/>
              <a:t>Create labels for each row</a:t>
            </a:r>
          </a:p>
          <a:p>
            <a:pPr lvl="2"/>
            <a:r>
              <a:rPr lang="en-US" dirty="0"/>
              <a:t>Create one feature</a:t>
            </a:r>
          </a:p>
          <a:p>
            <a:pPr lvl="1"/>
            <a:r>
              <a:rPr lang="en-US" dirty="0"/>
              <a:t>Train Test Set Creation</a:t>
            </a:r>
          </a:p>
          <a:p>
            <a:pPr lvl="2"/>
            <a:r>
              <a:rPr lang="en-US" dirty="0"/>
              <a:t>Generate one training set</a:t>
            </a:r>
          </a:p>
          <a:p>
            <a:pPr lvl="2"/>
            <a:r>
              <a:rPr lang="en-US" dirty="0"/>
              <a:t>Generate one validation set</a:t>
            </a:r>
          </a:p>
          <a:p>
            <a:pPr lvl="1"/>
            <a:r>
              <a:rPr lang="en-US" dirty="0"/>
              <a:t>Modeling</a:t>
            </a:r>
          </a:p>
          <a:p>
            <a:pPr lvl="2"/>
            <a:r>
              <a:rPr lang="en-US" dirty="0"/>
              <a:t>Build 1 classifier on training set</a:t>
            </a:r>
          </a:p>
          <a:p>
            <a:pPr lvl="2"/>
            <a:r>
              <a:rPr lang="en-US" dirty="0"/>
              <a:t>Run the 1 classifier on the validation set</a:t>
            </a:r>
          </a:p>
          <a:p>
            <a:pPr lvl="2"/>
            <a:r>
              <a:rPr lang="en-US" dirty="0"/>
              <a:t>Calculate one 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Get Started by building a simple pipeline</a:t>
            </a:r>
          </a:p>
        </p:txBody>
      </p:sp>
    </p:spTree>
    <p:extLst>
      <p:ext uri="{BB962C8B-B14F-4D97-AF65-F5344CB8AC3E}">
        <p14:creationId xmlns:p14="http://schemas.microsoft.com/office/powerpoint/2010/main" val="95616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1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B9551-0AC1-4047-A688-4BDDA5ED86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48945" y="0"/>
            <a:ext cx="11666537" cy="49545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Timesplitter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start time, end time, update time, prediction time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pairs of &lt;train start time, train end time, test start time, test end time&gt;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CohortCreator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</a:t>
            </a:r>
            <a:r>
              <a:rPr lang="en-US" sz="1400" dirty="0" err="1"/>
              <a:t>timesplitter</a:t>
            </a:r>
            <a:r>
              <a:rPr lang="en-US" sz="1400" dirty="0"/>
              <a:t> output, cohort definition,[</a:t>
            </a:r>
            <a:r>
              <a:rPr lang="en-US" sz="1400" dirty="0" err="1"/>
              <a:t>entity_ids</a:t>
            </a:r>
            <a:r>
              <a:rPr lang="en-US" sz="1400" dirty="0"/>
              <a:t>, as of date]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cohort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LabelCreator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label definition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label&gt;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FeatureCreator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feature definition(s)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feature(s)&gt;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ModelTrainer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definition, matrix, feature columns, label column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model object (stored), model definition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Scorer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object, matrix, feature columns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Evaluator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scores, label column, metric(s)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837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7D47A7-7FF4-764F-83DA-E8DDA1EFD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input/outputs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Example of code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python file that imports each component and builds a pipeline for 1 train test set, 1 model, 1 metric, etc.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Loop over additional variations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Move parameters from python file to external config file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SQL and python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C3581-BEF2-D649-9955-7709B940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Progression</a:t>
            </a:r>
          </a:p>
        </p:txBody>
      </p:sp>
    </p:spTree>
    <p:extLst>
      <p:ext uri="{BB962C8B-B14F-4D97-AF65-F5344CB8AC3E}">
        <p14:creationId xmlns:p14="http://schemas.microsoft.com/office/powerpoint/2010/main" val="46577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  <a:p>
            <a:r>
              <a:rPr lang="en-US" dirty="0"/>
              <a:t>Why should we build ML pipelines?</a:t>
            </a:r>
          </a:p>
          <a:p>
            <a:r>
              <a:rPr lang="en-US" dirty="0"/>
              <a:t>What components should it have?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Good 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we will cover</a:t>
            </a:r>
          </a:p>
        </p:txBody>
      </p:sp>
    </p:spTree>
    <p:extLst>
      <p:ext uri="{BB962C8B-B14F-4D97-AF65-F5344CB8AC3E}">
        <p14:creationId xmlns:p14="http://schemas.microsoft.com/office/powerpoint/2010/main" val="272963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End-to-end </a:t>
            </a:r>
          </a:p>
          <a:p>
            <a:r>
              <a:rPr lang="en-US" dirty="0"/>
              <a:t>Modular</a:t>
            </a:r>
          </a:p>
          <a:p>
            <a:r>
              <a:rPr lang="en-US" dirty="0"/>
              <a:t>Reconfigurable</a:t>
            </a:r>
          </a:p>
          <a:p>
            <a:endParaRPr lang="en-US" dirty="0"/>
          </a:p>
          <a:p>
            <a:r>
              <a:rPr lang="en-US" dirty="0"/>
              <a:t>Supports</a:t>
            </a:r>
          </a:p>
          <a:p>
            <a:pPr lvl="1"/>
            <a:r>
              <a:rPr lang="en-US" dirty="0"/>
              <a:t>Testing ideas and hypotheses easily and quickly</a:t>
            </a:r>
          </a:p>
          <a:p>
            <a:pPr lvl="1"/>
            <a:r>
              <a:rPr lang="en-US" dirty="0"/>
              <a:t>Reproducibility of analysis and results</a:t>
            </a:r>
          </a:p>
          <a:p>
            <a:pPr lvl="1"/>
            <a:r>
              <a:rPr lang="en-US" dirty="0"/>
              <a:t>Updating and maintaining the ML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Reusable across projects</a:t>
            </a:r>
          </a:p>
          <a:p>
            <a:r>
              <a:rPr lang="en-US" dirty="0"/>
              <a:t>Test new ideas/components easily</a:t>
            </a:r>
          </a:p>
          <a:p>
            <a:r>
              <a:rPr lang="en-US" dirty="0"/>
              <a:t>Reduce bugs/errors</a:t>
            </a:r>
          </a:p>
          <a:p>
            <a:r>
              <a:rPr lang="en-US" dirty="0"/>
              <a:t>Allows reproducibility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7454"/>
            <a:ext cx="12192000" cy="1143000"/>
          </a:xfrm>
        </p:spPr>
        <p:txBody>
          <a:bodyPr/>
          <a:lstStyle/>
          <a:p>
            <a:r>
              <a:rPr lang="en-US" dirty="0"/>
              <a:t>Why build a pipeline?</a:t>
            </a:r>
          </a:p>
        </p:txBody>
      </p:sp>
    </p:spTree>
    <p:extLst>
      <p:ext uri="{BB962C8B-B14F-4D97-AF65-F5344CB8AC3E}">
        <p14:creationId xmlns:p14="http://schemas.microsoft.com/office/powerpoint/2010/main" val="164797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870BE-7BDD-7544-892A-123E33738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(Intermediate and final) outputs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2B302E-5D26-6C43-9539-D118A284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pipeline?</a:t>
            </a:r>
          </a:p>
        </p:txBody>
      </p:sp>
    </p:spTree>
    <p:extLst>
      <p:ext uri="{BB962C8B-B14F-4D97-AF65-F5344CB8AC3E}">
        <p14:creationId xmlns:p14="http://schemas.microsoft.com/office/powerpoint/2010/main" val="177996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3C816-AA7C-B740-8DB2-C05CFD6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A583C-BBE9-824C-A48B-6BDE57D16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32" y="1828800"/>
            <a:ext cx="11308685" cy="438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4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Read/Load Data (from csv,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  <a:p>
            <a:r>
              <a:rPr lang="en-US" dirty="0"/>
              <a:t>Integrate Data (dedupe, link)</a:t>
            </a:r>
          </a:p>
          <a:p>
            <a:r>
              <a:rPr lang="en-US" dirty="0"/>
              <a:t>Explore Data (descriptive stats, correlations, outliers, over time, clustering) </a:t>
            </a:r>
          </a:p>
          <a:p>
            <a:r>
              <a:rPr lang="en-US" dirty="0"/>
              <a:t>Process Data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Create training and test sets</a:t>
            </a:r>
          </a:p>
          <a:p>
            <a:pPr lvl="1"/>
            <a:r>
              <a:rPr lang="en-US" dirty="0"/>
              <a:t>Missing values (fill/impute, create dummy)</a:t>
            </a:r>
          </a:p>
          <a:p>
            <a:pPr lvl="1"/>
            <a:r>
              <a:rPr lang="en-US" dirty="0"/>
              <a:t>Transformations (scale/normalize, log, square, root)</a:t>
            </a:r>
          </a:p>
          <a:p>
            <a:pPr lvl="1"/>
            <a:r>
              <a:rPr lang="en-US" dirty="0"/>
              <a:t>Feature Generation </a:t>
            </a:r>
          </a:p>
          <a:p>
            <a:pPr lvl="1"/>
            <a:r>
              <a:rPr lang="en-US" dirty="0"/>
              <a:t>Define metric(s)</a:t>
            </a:r>
          </a:p>
          <a:p>
            <a:pPr lvl="1"/>
            <a:r>
              <a:rPr lang="en-US" dirty="0"/>
              <a:t>Build model(s) on training sets</a:t>
            </a:r>
          </a:p>
          <a:p>
            <a:pPr lvl="1"/>
            <a:r>
              <a:rPr lang="en-US" dirty="0"/>
              <a:t>Apply model(s) on test sets</a:t>
            </a:r>
          </a:p>
          <a:p>
            <a:r>
              <a:rPr lang="en-US" dirty="0"/>
              <a:t>Model Selection and Validation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Field Trial</a:t>
            </a:r>
          </a:p>
          <a:p>
            <a:r>
              <a:rPr lang="en-US" dirty="0"/>
              <a:t>Deploy</a:t>
            </a:r>
          </a:p>
          <a:p>
            <a:r>
              <a:rPr lang="en-US" dirty="0"/>
              <a:t>Maintain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4420"/>
            <a:ext cx="12192000" cy="1143000"/>
          </a:xfrm>
        </p:spPr>
        <p:txBody>
          <a:bodyPr/>
          <a:lstStyle/>
          <a:p>
            <a:r>
              <a:rPr lang="en-US" dirty="0"/>
              <a:t>What components does a pipeline have?</a:t>
            </a:r>
          </a:p>
        </p:txBody>
      </p:sp>
    </p:spTree>
    <p:extLst>
      <p:ext uri="{BB962C8B-B14F-4D97-AF65-F5344CB8AC3E}">
        <p14:creationId xmlns:p14="http://schemas.microsoft.com/office/powerpoint/2010/main" val="129772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1D4663-A85A-AE41-AB66-B2D89DB8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keep in mind about each component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EFA21E-4796-F741-8C42-862E5379F6D7}"/>
              </a:ext>
            </a:extLst>
          </p:cNvPr>
          <p:cNvSpPr/>
          <p:nvPr/>
        </p:nvSpPr>
        <p:spPr>
          <a:xfrm>
            <a:off x="4151870" y="2842055"/>
            <a:ext cx="4065373" cy="18905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713D5E0-D969-3F4B-ACF1-C5D315EB54BC}"/>
              </a:ext>
            </a:extLst>
          </p:cNvPr>
          <p:cNvSpPr/>
          <p:nvPr/>
        </p:nvSpPr>
        <p:spPr>
          <a:xfrm>
            <a:off x="2496064" y="3429000"/>
            <a:ext cx="1581664" cy="7166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A9EBE54-1611-3446-91C9-4C5A79244F6A}"/>
              </a:ext>
            </a:extLst>
          </p:cNvPr>
          <p:cNvSpPr/>
          <p:nvPr/>
        </p:nvSpPr>
        <p:spPr>
          <a:xfrm>
            <a:off x="8320217" y="3429000"/>
            <a:ext cx="1581664" cy="7166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8AD4E3-95CD-F349-8A42-FCA7D590A713}"/>
              </a:ext>
            </a:extLst>
          </p:cNvPr>
          <p:cNvSpPr/>
          <p:nvPr/>
        </p:nvSpPr>
        <p:spPr>
          <a:xfrm>
            <a:off x="130558" y="3600789"/>
            <a:ext cx="3431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Inputs</a:t>
            </a:r>
          </a:p>
          <a:p>
            <a:pPr algn="ctr"/>
            <a:endParaRPr lang="en-US" sz="2000" b="1" dirty="0"/>
          </a:p>
          <a:p>
            <a:pPr lvl="1"/>
            <a:r>
              <a:rPr lang="en-US" sz="2000" dirty="0"/>
              <a:t>Data structures/format?</a:t>
            </a:r>
          </a:p>
          <a:p>
            <a:pPr lvl="1"/>
            <a:r>
              <a:rPr lang="en-US" sz="2000" dirty="0"/>
              <a:t>Parameters/Configuration?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CD1160-7D29-574B-B77F-F3BA57FD80C7}"/>
              </a:ext>
            </a:extLst>
          </p:cNvPr>
          <p:cNvSpPr/>
          <p:nvPr/>
        </p:nvSpPr>
        <p:spPr>
          <a:xfrm>
            <a:off x="8760942" y="3600789"/>
            <a:ext cx="3431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Outputs</a:t>
            </a:r>
          </a:p>
          <a:p>
            <a:pPr algn="ctr"/>
            <a:endParaRPr lang="en-US" sz="2000" b="1" dirty="0"/>
          </a:p>
          <a:p>
            <a:pPr lvl="1" algn="r"/>
            <a:r>
              <a:rPr lang="en-US" sz="2000" dirty="0"/>
              <a:t>Data structures/format?</a:t>
            </a:r>
          </a:p>
          <a:p>
            <a:pPr lvl="1" algn="r"/>
            <a:r>
              <a:rPr lang="en-US" sz="2000" dirty="0"/>
              <a:t>Store to disk/</a:t>
            </a:r>
            <a:r>
              <a:rPr lang="en-US" sz="2000" dirty="0" err="1"/>
              <a:t>db</a:t>
            </a:r>
            <a:r>
              <a:rPr lang="en-US" sz="2000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3A319-AC37-1A47-AF21-FE4BEDD99614}"/>
              </a:ext>
            </a:extLst>
          </p:cNvPr>
          <p:cNvSpPr/>
          <p:nvPr/>
        </p:nvSpPr>
        <p:spPr>
          <a:xfrm>
            <a:off x="4314569" y="3125626"/>
            <a:ext cx="3729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Processing</a:t>
            </a:r>
          </a:p>
          <a:p>
            <a:pPr algn="ctr"/>
            <a:endParaRPr lang="en-US" sz="2000" b="1" dirty="0"/>
          </a:p>
          <a:p>
            <a:pPr lvl="1" algn="ctr"/>
            <a:r>
              <a:rPr lang="en-US" sz="2000" dirty="0"/>
              <a:t>Modular, extensible functions</a:t>
            </a:r>
          </a:p>
        </p:txBody>
      </p:sp>
    </p:spTree>
    <p:extLst>
      <p:ext uri="{BB962C8B-B14F-4D97-AF65-F5344CB8AC3E}">
        <p14:creationId xmlns:p14="http://schemas.microsoft.com/office/powerpoint/2010/main" val="16474320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5435</TotalTime>
  <Words>862</Words>
  <Application>Microsoft Macintosh PowerPoint</Application>
  <PresentationFormat>Widescreen</PresentationFormat>
  <Paragraphs>193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Simple Light</vt:lpstr>
      <vt:lpstr>Machine Learning Pipelines</vt:lpstr>
      <vt:lpstr>PowerPoint Presentation</vt:lpstr>
      <vt:lpstr>Things we will cover</vt:lpstr>
      <vt:lpstr>What is an ML Pipeline?</vt:lpstr>
      <vt:lpstr>Why build a pipeline?</vt:lpstr>
      <vt:lpstr>What makes a pipeline?</vt:lpstr>
      <vt:lpstr>Pipeline Flow</vt:lpstr>
      <vt:lpstr>What components does a pipeline have?</vt:lpstr>
      <vt:lpstr>Things to keep in mind about each component</vt:lpstr>
      <vt:lpstr>Components: Data Acquisition &amp; Integration</vt:lpstr>
      <vt:lpstr>Components: Explore and Prepare data</vt:lpstr>
      <vt:lpstr>Components: Feature Creation</vt:lpstr>
      <vt:lpstr>Components: Method Selection</vt:lpstr>
      <vt:lpstr>Components: Validation</vt:lpstr>
      <vt:lpstr>Deployment</vt:lpstr>
      <vt:lpstr>What types of variations do you want to test using your pipeline?</vt:lpstr>
      <vt:lpstr>Best Practices</vt:lpstr>
      <vt:lpstr>Config file example</vt:lpstr>
      <vt:lpstr>Get Started by building a simple pipeline</vt:lpstr>
      <vt:lpstr>PowerPoint Presentation</vt:lpstr>
      <vt:lpstr>Progression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40</cp:revision>
  <dcterms:created xsi:type="dcterms:W3CDTF">2020-01-14T19:43:43Z</dcterms:created>
  <dcterms:modified xsi:type="dcterms:W3CDTF">2020-09-15T00:55:54Z</dcterms:modified>
</cp:coreProperties>
</file>