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476" r:id="rId3"/>
    <p:sldId id="471" r:id="rId4"/>
    <p:sldId id="318" r:id="rId5"/>
    <p:sldId id="323" r:id="rId6"/>
    <p:sldId id="286" r:id="rId7"/>
    <p:sldId id="472" r:id="rId8"/>
    <p:sldId id="287" r:id="rId9"/>
    <p:sldId id="478" r:id="rId10"/>
    <p:sldId id="468" r:id="rId11"/>
    <p:sldId id="473" r:id="rId12"/>
    <p:sldId id="288" r:id="rId13"/>
    <p:sldId id="474" r:id="rId14"/>
    <p:sldId id="297" r:id="rId15"/>
    <p:sldId id="479" r:id="rId16"/>
    <p:sldId id="480" r:id="rId17"/>
    <p:sldId id="481" r:id="rId18"/>
    <p:sldId id="482" r:id="rId19"/>
    <p:sldId id="483" r:id="rId20"/>
    <p:sldId id="475" r:id="rId21"/>
    <p:sldId id="453" r:id="rId22"/>
    <p:sldId id="352" r:id="rId23"/>
    <p:sldId id="458" r:id="rId24"/>
    <p:sldId id="457" r:id="rId25"/>
    <p:sldId id="428" r:id="rId26"/>
    <p:sldId id="429" r:id="rId27"/>
    <p:sldId id="430" r:id="rId28"/>
    <p:sldId id="420" r:id="rId29"/>
    <p:sldId id="455" r:id="rId30"/>
    <p:sldId id="460" r:id="rId31"/>
    <p:sldId id="47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8"/>
  </p:normalViewPr>
  <p:slideViewPr>
    <p:cSldViewPr snapToGrid="0" snapToObjects="1">
      <p:cViewPr>
        <p:scale>
          <a:sx n="107" d="100"/>
          <a:sy n="107" d="100"/>
        </p:scale>
        <p:origin x="8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5281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4108174" y="4731027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1025</Words>
  <Application>Microsoft Macintosh PowerPoint</Application>
  <PresentationFormat>Widescreen</PresentationFormat>
  <Paragraphs>188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Evaluation - Baselines</vt:lpstr>
      <vt:lpstr>PowerPoint Presentation</vt:lpstr>
      <vt:lpstr>AUC – Area Under Curve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52</cp:revision>
  <dcterms:created xsi:type="dcterms:W3CDTF">2020-01-14T19:43:43Z</dcterms:created>
  <dcterms:modified xsi:type="dcterms:W3CDTF">2020-10-06T18:01:03Z</dcterms:modified>
</cp:coreProperties>
</file>