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48"/>
  </p:notesMasterIdLst>
  <p:sldIdLst>
    <p:sldId id="256" r:id="rId3"/>
    <p:sldId id="471" r:id="rId4"/>
    <p:sldId id="286" r:id="rId5"/>
    <p:sldId id="273" r:id="rId6"/>
    <p:sldId id="287" r:id="rId7"/>
    <p:sldId id="288" r:id="rId8"/>
    <p:sldId id="468" r:id="rId9"/>
    <p:sldId id="289" r:id="rId10"/>
    <p:sldId id="290" r:id="rId11"/>
    <p:sldId id="291" r:id="rId12"/>
    <p:sldId id="292" r:id="rId13"/>
    <p:sldId id="293" r:id="rId14"/>
    <p:sldId id="469" r:id="rId15"/>
    <p:sldId id="470" r:id="rId16"/>
    <p:sldId id="296" r:id="rId17"/>
    <p:sldId id="454" r:id="rId18"/>
    <p:sldId id="297" r:id="rId19"/>
    <p:sldId id="463" r:id="rId20"/>
    <p:sldId id="464" r:id="rId21"/>
    <p:sldId id="284" r:id="rId22"/>
    <p:sldId id="474" r:id="rId23"/>
    <p:sldId id="475" r:id="rId24"/>
    <p:sldId id="476" r:id="rId25"/>
    <p:sldId id="477" r:id="rId26"/>
    <p:sldId id="478" r:id="rId27"/>
    <p:sldId id="486" r:id="rId28"/>
    <p:sldId id="484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87" r:id="rId38"/>
    <p:sldId id="485" r:id="rId39"/>
    <p:sldId id="496" r:id="rId40"/>
    <p:sldId id="473" r:id="rId41"/>
    <p:sldId id="479" r:id="rId42"/>
    <p:sldId id="481" r:id="rId43"/>
    <p:sldId id="480" r:id="rId44"/>
    <p:sldId id="482" r:id="rId45"/>
    <p:sldId id="472" r:id="rId46"/>
    <p:sldId id="483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3210"/>
  </p:normalViewPr>
  <p:slideViewPr>
    <p:cSldViewPr snapToGrid="0" snapToObjects="1">
      <p:cViewPr varScale="1">
        <p:scale>
          <a:sx n="118" d="100"/>
          <a:sy n="118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88D16-0FCF-4047-AC43-CECEE37104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2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4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5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3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9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Test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Test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Test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Test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Test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3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4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5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r>
              <a:rPr lang="en-US" sz="40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r>
                <a:rPr lang="en-US" sz="24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Test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r>
                <a:rPr lang="en-US" sz="24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Test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r>
                <a:rPr lang="en-US" sz="24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Test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2002                                               2009  </a:t>
              </a: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r>
                <a:rPr lang="en-US" sz="2400" kern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Test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24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buClrTx/>
            </a:pPr>
            <a:r>
              <a:rPr lang="en-US" sz="24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endParaRPr lang="en-US" sz="24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We only use this time </a:t>
            </a:r>
          </a:p>
          <a:p>
            <a:pPr defTabSz="457200">
              <a:buClrTx/>
            </a:pPr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</a:t>
            </a:r>
          </a:p>
          <a:p>
            <a:pPr lvl="4"/>
            <a:r>
              <a:rPr lang="en-US" sz="28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12085544"/>
              </p:ext>
            </p:extLst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Updates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Collaborative Document for Questions/Feedback: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bit.ly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/ml4pp-updates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Today’s Update:</a:t>
            </a:r>
          </a:p>
          <a:p>
            <a:pPr lvl="1">
              <a:spcBef>
                <a:spcPts val="0"/>
              </a:spcBef>
            </a:pPr>
            <a:r>
              <a:rPr lang="en-US" sz="2100" dirty="0"/>
              <a:t>Modeling Pipeline Diagrams	 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100" dirty="0"/>
              <a:t>Plan for This Week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test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test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test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test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test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06251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Modeling Steps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835D10-DAAC-DB4E-BB3C-735D4BE88933}"/>
              </a:ext>
            </a:extLst>
          </p:cNvPr>
          <p:cNvSpPr/>
          <p:nvPr/>
        </p:nvSpPr>
        <p:spPr>
          <a:xfrm>
            <a:off x="4336212" y="3199886"/>
            <a:ext cx="2563009" cy="459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Labels/Outcomes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A707462-C1E8-8246-BA8C-1B5F876A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713" y="14976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Training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BB10905-DBED-9E4F-968F-0564844C59FA}"/>
              </a:ext>
            </a:extLst>
          </p:cNvPr>
          <p:cNvSpPr/>
          <p:nvPr/>
        </p:nvSpPr>
        <p:spPr>
          <a:xfrm>
            <a:off x="4314084" y="2162287"/>
            <a:ext cx="2585136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27D2DED-41B1-814F-8F59-BAE2205D0158}"/>
              </a:ext>
            </a:extLst>
          </p:cNvPr>
          <p:cNvGrpSpPr>
            <a:grpSpLocks/>
          </p:cNvGrpSpPr>
          <p:nvPr/>
        </p:nvGrpSpPr>
        <p:grpSpPr bwMode="auto">
          <a:xfrm>
            <a:off x="1569273" y="2619751"/>
            <a:ext cx="2080795" cy="540986"/>
            <a:chOff x="197672" y="1448184"/>
            <a:chExt cx="2133600" cy="2819016"/>
          </a:xfrm>
        </p:grpSpPr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70104CBC-E575-A347-910E-851756D3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Training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64394B-806A-074B-AA03-C6C3D2823820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0CAB695-F281-DB4B-87A5-240992256CFC}"/>
              </a:ext>
            </a:extLst>
          </p:cNvPr>
          <p:cNvSpPr/>
          <p:nvPr/>
        </p:nvSpPr>
        <p:spPr>
          <a:xfrm rot="1103526">
            <a:off x="3684529" y="319901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369613-501C-F04E-A21A-1541BA50F6E7}"/>
              </a:ext>
            </a:extLst>
          </p:cNvPr>
          <p:cNvSpPr/>
          <p:nvPr/>
        </p:nvSpPr>
        <p:spPr>
          <a:xfrm>
            <a:off x="7010400" y="241535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Training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4AFC99-0435-A845-A713-687C4D01D608}"/>
              </a:ext>
            </a:extLst>
          </p:cNvPr>
          <p:cNvSpPr/>
          <p:nvPr/>
        </p:nvSpPr>
        <p:spPr>
          <a:xfrm>
            <a:off x="9254380" y="2459011"/>
            <a:ext cx="133742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Learned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BCF3C70-F576-B448-9DFD-7BD4157C88C6}"/>
              </a:ext>
            </a:extLst>
          </p:cNvPr>
          <p:cNvSpPr/>
          <p:nvPr/>
        </p:nvSpPr>
        <p:spPr>
          <a:xfrm rot="20838611">
            <a:off x="3700291" y="234901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68ABCCB-6FEB-A248-A5BF-5C463F83A4F0}"/>
              </a:ext>
            </a:extLst>
          </p:cNvPr>
          <p:cNvSpPr/>
          <p:nvPr/>
        </p:nvSpPr>
        <p:spPr>
          <a:xfrm>
            <a:off x="7702843" y="4937629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Predictions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B452E186-AD3B-904D-888F-9EC6F1CE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60" y="3914129"/>
            <a:ext cx="3233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Testing/Validation</a:t>
            </a: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0F7C35DE-E8D9-2B45-8B9C-F1773AFD0B5D}"/>
              </a:ext>
            </a:extLst>
          </p:cNvPr>
          <p:cNvGrpSpPr>
            <a:grpSpLocks/>
          </p:cNvGrpSpPr>
          <p:nvPr/>
        </p:nvGrpSpPr>
        <p:grpSpPr bwMode="auto">
          <a:xfrm>
            <a:off x="1707342" y="4938833"/>
            <a:ext cx="2080795" cy="995004"/>
            <a:chOff x="197672" y="1448184"/>
            <a:chExt cx="2133600" cy="2819016"/>
          </a:xfrm>
        </p:grpSpPr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F8D612FD-E3A1-7441-90E5-7952A612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130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Test Data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CE0BD50-8138-5F42-AC09-582B41906EE9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AB29EAE-7BD9-7742-ADE1-0FD1DDA7ABB6}"/>
              </a:ext>
            </a:extLst>
          </p:cNvPr>
          <p:cNvSpPr/>
          <p:nvPr/>
        </p:nvSpPr>
        <p:spPr>
          <a:xfrm>
            <a:off x="4414131" y="4948366"/>
            <a:ext cx="1490171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ED5D064-07B0-CC4D-881C-96315B159C02}"/>
              </a:ext>
            </a:extLst>
          </p:cNvPr>
          <p:cNvSpPr/>
          <p:nvPr/>
        </p:nvSpPr>
        <p:spPr>
          <a:xfrm>
            <a:off x="5994316" y="4749992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Apply Model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EBBBE79-938B-3B48-B463-7515B4693662}"/>
              </a:ext>
            </a:extLst>
          </p:cNvPr>
          <p:cNvSpPr/>
          <p:nvPr/>
        </p:nvSpPr>
        <p:spPr>
          <a:xfrm>
            <a:off x="3833747" y="50569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263F5AEF-78D8-AC43-8046-A9A32D1AEDCE}"/>
              </a:ext>
            </a:extLst>
          </p:cNvPr>
          <p:cNvSpPr/>
          <p:nvPr/>
        </p:nvSpPr>
        <p:spPr>
          <a:xfrm>
            <a:off x="3833748" y="5627081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206B4C-9DC1-E94A-A70B-FC71981D5336}"/>
              </a:ext>
            </a:extLst>
          </p:cNvPr>
          <p:cNvSpPr/>
          <p:nvPr/>
        </p:nvSpPr>
        <p:spPr>
          <a:xfrm>
            <a:off x="7702843" y="5537964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01E8751-264F-A140-8B33-A912A5F80818}"/>
              </a:ext>
            </a:extLst>
          </p:cNvPr>
          <p:cNvSpPr/>
          <p:nvPr/>
        </p:nvSpPr>
        <p:spPr>
          <a:xfrm rot="5400000">
            <a:off x="9317109" y="5194450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Evaluate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8B2D275-1475-754C-A68E-5775FF4E6B8E}"/>
              </a:ext>
            </a:extLst>
          </p:cNvPr>
          <p:cNvSpPr/>
          <p:nvPr/>
        </p:nvSpPr>
        <p:spPr>
          <a:xfrm>
            <a:off x="8915400" y="6222537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761135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Assignment in Canvas for Tuesday Updates:</a:t>
            </a:r>
          </a:p>
          <a:p>
            <a:pPr lvl="1"/>
            <a:r>
              <a:rPr lang="en-US" dirty="0"/>
              <a:t>v0 Pipeline Run and Results</a:t>
            </a:r>
          </a:p>
          <a:p>
            <a:pPr lvl="1"/>
            <a:r>
              <a:rPr lang="en-US" dirty="0"/>
              <a:t>Remember: only needs to be a single run with one (or a few) features</a:t>
            </a:r>
          </a:p>
          <a:p>
            <a:pPr lvl="1"/>
            <a:r>
              <a:rPr lang="en-US" dirty="0"/>
              <a:t>Focused on getting pipeline running more than model quality/performance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Readings on overfitting, leakage,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160973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48360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29586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Test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Test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Train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  <a:p>
              <a:pPr algn="ctr" defTabSz="457200">
                <a:buClrTx/>
              </a:pPr>
              <a:endParaRPr lang="en-US" sz="1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>
              <a:buClrTx/>
            </a:pPr>
            <a:r>
              <a:rPr lang="en-US" sz="4800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Data</a:t>
            </a: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algn="ctr" defTabSz="457200">
              <a:buClrTx/>
            </a:pPr>
            <a:endParaRPr lang="en-US" sz="1800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7956</TotalTime>
  <Words>1225</Words>
  <Application>Microsoft Macintosh PowerPoint</Application>
  <PresentationFormat>Widescreen</PresentationFormat>
  <Paragraphs>299</Paragraphs>
  <Slides>45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 New</vt:lpstr>
      <vt:lpstr>Roboto</vt:lpstr>
      <vt:lpstr>Simple Light</vt:lpstr>
      <vt:lpstr>ghani uofc template</vt:lpstr>
      <vt:lpstr>PowerPoint Presentation</vt:lpstr>
      <vt:lpstr>Group Updates</vt:lpstr>
      <vt:lpstr>Reminder: How to solve a prediction problem</vt:lpstr>
      <vt:lpstr>Modeling Steps</vt:lpstr>
      <vt:lpstr>Why do we need to do model selection?</vt:lpstr>
      <vt:lpstr>What do we to perform model selection</vt:lpstr>
      <vt:lpstr>What do we need our selected model to do?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The wonderful for loop</vt:lpstr>
      <vt:lpstr>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65</cp:revision>
  <dcterms:created xsi:type="dcterms:W3CDTF">2020-01-14T19:43:43Z</dcterms:created>
  <dcterms:modified xsi:type="dcterms:W3CDTF">2020-10-02T02:09:55Z</dcterms:modified>
</cp:coreProperties>
</file>