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71" r:id="rId3"/>
    <p:sldId id="297" r:id="rId4"/>
    <p:sldId id="453" r:id="rId5"/>
    <p:sldId id="352" r:id="rId6"/>
    <p:sldId id="458" r:id="rId7"/>
    <p:sldId id="457" r:id="rId8"/>
    <p:sldId id="428" r:id="rId9"/>
    <p:sldId id="429" r:id="rId10"/>
    <p:sldId id="430" r:id="rId11"/>
    <p:sldId id="420" r:id="rId12"/>
    <p:sldId id="455" r:id="rId13"/>
    <p:sldId id="460" r:id="rId14"/>
    <p:sldId id="294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207"/>
  </p:normalViewPr>
  <p:slideViewPr>
    <p:cSldViewPr snapToGrid="0" snapToObjects="1">
      <p:cViewPr varScale="1">
        <p:scale>
          <a:sx n="101" d="100"/>
          <a:sy n="101" d="100"/>
        </p:scale>
        <p:origin x="1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 - Metrics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Thursday: code for v0 of pipeline</a:t>
            </a:r>
          </a:p>
          <a:p>
            <a:r>
              <a:rPr lang="en-US" dirty="0"/>
              <a:t>Thursday Deep </a:t>
            </a:r>
            <a:r>
              <a:rPr lang="en-US"/>
              <a:t>Dives: O1 and D1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4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Updates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Collaborative Document for Questions/Feedback: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bit.ly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/ml4pp-updates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Today’s Update: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Modeling Formulation Worksheet</a:t>
            </a:r>
          </a:p>
          <a:p>
            <a:pPr lvl="2">
              <a:spcBef>
                <a:spcPts val="0"/>
              </a:spcBef>
            </a:pPr>
            <a:r>
              <a:rPr lang="en-US" sz="2100" dirty="0"/>
              <a:t>Row, label, feature(s), train-test set(s), model(s), metric(s)		 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100" dirty="0"/>
              <a:t>Plan for This Week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98798"/>
            <a:ext cx="9144000" cy="2460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4108174" y="4731027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382</Words>
  <Application>Microsoft Macintosh PowerPoint</Application>
  <PresentationFormat>Widescreen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Simple Light</vt:lpstr>
      <vt:lpstr>PowerPoint Presentation</vt:lpstr>
      <vt:lpstr>Group Updates</vt:lpstr>
      <vt:lpstr>Evaluation - Methodology</vt:lpstr>
      <vt:lpstr>Score Distribution on the Test Set</vt:lpstr>
      <vt:lpstr>Evaluation - Metrics</vt:lpstr>
      <vt:lpstr>Evaluation – Metrics (at a threshold k)</vt:lpstr>
      <vt:lpstr>Metric Cheatsheet</vt:lpstr>
      <vt:lpstr>Varying the Threshold</vt:lpstr>
      <vt:lpstr>ROC Curve</vt:lpstr>
      <vt:lpstr>AUC (Area Under Curve)</vt:lpstr>
      <vt:lpstr>Evaluation - Baselines</vt:lpstr>
      <vt:lpstr>PowerPoint Presentation</vt:lpstr>
      <vt:lpstr>AUC – Area Under Curve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42</cp:revision>
  <dcterms:created xsi:type="dcterms:W3CDTF">2020-01-14T19:43:43Z</dcterms:created>
  <dcterms:modified xsi:type="dcterms:W3CDTF">2020-02-25T04:21:46Z</dcterms:modified>
</cp:coreProperties>
</file>