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96" r:id="rId4"/>
    <p:sldId id="295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3142"/>
  </p:normalViewPr>
  <p:slideViewPr>
    <p:cSldViewPr snapToGrid="0" snapToObjects="1">
      <p:cViewPr varScale="1">
        <p:scale>
          <a:sx n="122" d="100"/>
          <a:sy n="122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Case Studies: ML Meets Public </a:t>
            </a:r>
            <a:r>
              <a:rPr lang="en-US" sz="4400" dirty="0" err="1">
                <a:solidFill>
                  <a:schemeClr val="dk1"/>
                </a:solidFill>
              </a:rPr>
              <a:t>Plicy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4946-46A8-FA46-93BE-A88A7A202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62</Words>
  <Application>Microsoft Macintosh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PowerPoint Presentation</vt:lpstr>
      <vt:lpstr>Things to remember</vt:lpstr>
      <vt:lpstr>Case Studies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21</cp:revision>
  <dcterms:created xsi:type="dcterms:W3CDTF">2020-01-14T19:43:43Z</dcterms:created>
  <dcterms:modified xsi:type="dcterms:W3CDTF">2020-08-13T16:20:18Z</dcterms:modified>
</cp:coreProperties>
</file>