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81" r:id="rId4"/>
    <p:sldId id="302" r:id="rId5"/>
    <p:sldId id="295" r:id="rId6"/>
    <p:sldId id="282" r:id="rId7"/>
    <p:sldId id="285" r:id="rId8"/>
    <p:sldId id="283" r:id="rId9"/>
    <p:sldId id="298" r:id="rId10"/>
    <p:sldId id="260" r:id="rId11"/>
    <p:sldId id="261" r:id="rId12"/>
    <p:sldId id="300" r:id="rId13"/>
    <p:sldId id="299" r:id="rId14"/>
    <p:sldId id="30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projects have a lot of different data fields, but don’t feel like your initial exploration needs to understand everything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How can you identify the primary entities from your project? What are some basic/relevant characteristics about them? How have those changed over time?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Think about how you might define your label? What can you say about its distribution and how it’s changed over time?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98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Project Team Meeting /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0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Reading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overview and pointers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Time to meet and coordinate with your groups </a:t>
            </a:r>
            <a:br>
              <a:rPr lang="en-US" dirty="0"/>
            </a:br>
            <a:r>
              <a:rPr lang="en-US" dirty="0"/>
              <a:t>(~30 minutes at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0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 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551</Words>
  <Application>Microsoft Macintosh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Plan for today</vt:lpstr>
      <vt:lpstr>Things to remember</vt:lpstr>
      <vt:lpstr>PowerPoint Presentation</vt:lpstr>
      <vt:lpstr>Why is data exploration important?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 Some tips for exploring your project data</vt:lpstr>
      <vt:lpstr>Things to remember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27</cp:revision>
  <dcterms:created xsi:type="dcterms:W3CDTF">2020-01-14T19:43:43Z</dcterms:created>
  <dcterms:modified xsi:type="dcterms:W3CDTF">2020-09-12T18:48:08Z</dcterms:modified>
</cp:coreProperties>
</file>