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81" r:id="rId3"/>
    <p:sldId id="296" r:id="rId4"/>
    <p:sldId id="295" r:id="rId5"/>
    <p:sldId id="282" r:id="rId6"/>
    <p:sldId id="261" r:id="rId7"/>
    <p:sldId id="299" r:id="rId8"/>
    <p:sldId id="300" r:id="rId9"/>
    <p:sldId id="297" r:id="rId10"/>
    <p:sldId id="301" r:id="rId11"/>
    <p:sldId id="298" r:id="rId12"/>
    <p:sldId id="29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p:restoredTop sz="93199"/>
  </p:normalViewPr>
  <p:slideViewPr>
    <p:cSldViewPr snapToGrid="0" snapToObjects="1">
      <p:cViewPr varScale="1">
        <p:scale>
          <a:sx n="104" d="100"/>
          <a:sy n="104" d="100"/>
        </p:scale>
        <p:origin x="1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Make sure and check that you can access your project data today</a:t>
            </a:r>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512</Words>
  <Application>Microsoft Macintosh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PowerPoint Presentation</vt:lpstr>
      <vt:lpstr>PowerPoint Presentation</vt:lpstr>
      <vt:lpstr>Things to remember</vt:lpstr>
      <vt:lpstr>PowerPoint Presentation</vt:lpstr>
      <vt:lpstr>Plan for today</vt:lpstr>
      <vt:lpstr> Working with Your Project Team</vt:lpstr>
      <vt:lpstr> Working with Your Project Team</vt:lpstr>
      <vt:lpstr> Working with Your Project Team</vt:lpstr>
      <vt:lpstr>DISCUSSION QUESTION</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27</cp:revision>
  <dcterms:created xsi:type="dcterms:W3CDTF">2020-01-14T19:43:43Z</dcterms:created>
  <dcterms:modified xsi:type="dcterms:W3CDTF">2020-09-05T22:13:39Z</dcterms:modified>
</cp:coreProperties>
</file>