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17" r:id="rId3"/>
    <p:sldId id="429" r:id="rId4"/>
    <p:sldId id="295" r:id="rId5"/>
    <p:sldId id="424" r:id="rId6"/>
    <p:sldId id="431" r:id="rId7"/>
    <p:sldId id="432" r:id="rId8"/>
    <p:sldId id="43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64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2718485"/>
            <a:ext cx="11666400" cy="3824517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Short Quiz on Video/Reading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+ Reading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Analytical Formulation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in the Obermeyer Paper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800" dirty="0">
                <a:solidFill>
                  <a:schemeClr val="tx1"/>
                </a:solidFill>
              </a:rPr>
              <a:t>Analytical Formulation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in Your Class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BREAKOUT</a:t>
            </a:r>
          </a:p>
        </p:txBody>
      </p:sp>
    </p:spTree>
    <p:extLst>
      <p:ext uri="{BB962C8B-B14F-4D97-AF65-F5344CB8AC3E}">
        <p14:creationId xmlns:p14="http://schemas.microsoft.com/office/powerpoint/2010/main" val="98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tomorrow: ACS data loading assignment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Video + Reading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/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Wednesday and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2591698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6645</TotalTime>
  <Words>183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ML Formulation and Baselines</vt:lpstr>
      <vt:lpstr>PowerPoint Presentation</vt:lpstr>
      <vt:lpstr>Things to remember</vt:lpstr>
      <vt:lpstr>PowerPoint Presentation</vt:lpstr>
      <vt:lpstr>Any questions from the video lecture?</vt:lpstr>
      <vt:lpstr>BREAKOUT SESSION</vt:lpstr>
      <vt:lpstr>PROJECT BREAKOUT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31</cp:revision>
  <dcterms:created xsi:type="dcterms:W3CDTF">2020-01-14T19:43:43Z</dcterms:created>
  <dcterms:modified xsi:type="dcterms:W3CDTF">2020-09-14T20:30:33Z</dcterms:modified>
</cp:coreProperties>
</file>