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95" r:id="rId3"/>
    <p:sldId id="417" r:id="rId4"/>
    <p:sldId id="424" r:id="rId5"/>
    <p:sldId id="419" r:id="rId6"/>
    <p:sldId id="425" r:id="rId7"/>
    <p:sldId id="426" r:id="rId8"/>
    <p:sldId id="420" r:id="rId9"/>
    <p:sldId id="427" r:id="rId10"/>
    <p:sldId id="357" r:id="rId11"/>
    <p:sldId id="358" r:id="rId12"/>
    <p:sldId id="359" r:id="rId13"/>
    <p:sldId id="360" r:id="rId14"/>
    <p:sldId id="361" r:id="rId15"/>
    <p:sldId id="362" r:id="rId16"/>
    <p:sldId id="421" r:id="rId17"/>
    <p:sldId id="422" r:id="rId18"/>
    <p:sldId id="423" r:id="rId19"/>
    <p:sldId id="363" r:id="rId20"/>
    <p:sldId id="428" r:id="rId21"/>
    <p:sldId id="429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60"/>
    <p:restoredTop sz="93045"/>
  </p:normalViewPr>
  <p:slideViewPr>
    <p:cSldViewPr snapToGrid="0" snapToObjects="1">
      <p:cViewPr varScale="1">
        <p:scale>
          <a:sx n="104" d="100"/>
          <a:sy n="104" d="100"/>
        </p:scale>
        <p:origin x="1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27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032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  <p:sldLayoutId id="214748366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ssg/triage/tree/master/src/triage/component/results_schem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Machine Learning Pipelines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 and Kit </a:t>
            </a:r>
            <a:r>
              <a:rPr lang="en-US" dirty="0" err="1"/>
              <a:t>Rodolfa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Data</a:t>
            </a:r>
          </a:p>
          <a:p>
            <a:pPr lvl="1"/>
            <a:r>
              <a:rPr lang="en-US" dirty="0"/>
              <a:t>API, CSV, Database</a:t>
            </a:r>
          </a:p>
          <a:p>
            <a:r>
              <a:rPr lang="en-US" dirty="0"/>
              <a:t>Store Data</a:t>
            </a:r>
          </a:p>
          <a:p>
            <a:pPr lvl="1"/>
            <a:r>
              <a:rPr lang="en-US" dirty="0"/>
              <a:t>Database</a:t>
            </a:r>
          </a:p>
          <a:p>
            <a:r>
              <a:rPr lang="en-US" dirty="0"/>
              <a:t>Integrate Data</a:t>
            </a:r>
          </a:p>
          <a:p>
            <a:pPr lvl="1"/>
            <a:r>
              <a:rPr lang="en-US" dirty="0"/>
              <a:t>Record Linkage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Data Acquisition &amp; Integration</a:t>
            </a:r>
          </a:p>
        </p:txBody>
      </p:sp>
    </p:spTree>
    <p:extLst>
      <p:ext uri="{BB962C8B-B14F-4D97-AF65-F5344CB8AC3E}">
        <p14:creationId xmlns:p14="http://schemas.microsoft.com/office/powerpoint/2010/main" val="1245332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Exploration</a:t>
            </a:r>
          </a:p>
          <a:p>
            <a:pPr lvl="1"/>
            <a:r>
              <a:rPr lang="en-US" dirty="0"/>
              <a:t>Distributions</a:t>
            </a:r>
          </a:p>
          <a:p>
            <a:pPr lvl="1"/>
            <a:r>
              <a:rPr lang="en-US" dirty="0"/>
              <a:t>Missing Values</a:t>
            </a:r>
          </a:p>
          <a:p>
            <a:pPr lvl="1"/>
            <a:r>
              <a:rPr lang="en-US" dirty="0"/>
              <a:t>Correlations</a:t>
            </a:r>
          </a:p>
          <a:p>
            <a:pPr lvl="1"/>
            <a:r>
              <a:rPr lang="en-US" dirty="0"/>
              <a:t>Other Patterns</a:t>
            </a:r>
          </a:p>
          <a:p>
            <a:r>
              <a:rPr lang="en-US" dirty="0"/>
              <a:t>Pre-Processing</a:t>
            </a:r>
          </a:p>
          <a:p>
            <a:pPr lvl="1"/>
            <a:r>
              <a:rPr lang="en-US" dirty="0"/>
              <a:t>Leakage</a:t>
            </a:r>
          </a:p>
          <a:p>
            <a:pPr lvl="1"/>
            <a:r>
              <a:rPr lang="en-US" dirty="0"/>
              <a:t>Deal with Missing values</a:t>
            </a:r>
          </a:p>
          <a:p>
            <a:pPr lvl="1"/>
            <a:r>
              <a:rPr lang="en-US" dirty="0"/>
              <a:t>Scaling</a:t>
            </a:r>
          </a:p>
          <a:p>
            <a:pPr lvl="1"/>
            <a:r>
              <a:rPr lang="en-US" dirty="0"/>
              <a:t>Data errors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Explore and Prepare data</a:t>
            </a:r>
          </a:p>
        </p:txBody>
      </p:sp>
    </p:spTree>
    <p:extLst>
      <p:ext uri="{BB962C8B-B14F-4D97-AF65-F5344CB8AC3E}">
        <p14:creationId xmlns:p14="http://schemas.microsoft.com/office/powerpoint/2010/main" val="723680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Features</a:t>
            </a:r>
          </a:p>
          <a:p>
            <a:pPr lvl="1"/>
            <a:r>
              <a:rPr lang="en-US" dirty="0"/>
              <a:t>Discretization</a:t>
            </a:r>
          </a:p>
          <a:p>
            <a:pPr lvl="1"/>
            <a:r>
              <a:rPr lang="en-US" dirty="0"/>
              <a:t>Transformations</a:t>
            </a:r>
          </a:p>
          <a:p>
            <a:pPr lvl="1"/>
            <a:r>
              <a:rPr lang="en-US" dirty="0"/>
              <a:t>Interactions/Conjunctions</a:t>
            </a:r>
          </a:p>
          <a:p>
            <a:pPr lvl="1"/>
            <a:r>
              <a:rPr lang="en-US" dirty="0"/>
              <a:t>Disaggregation</a:t>
            </a:r>
          </a:p>
          <a:p>
            <a:pPr lvl="1"/>
            <a:r>
              <a:rPr lang="en-US" dirty="0"/>
              <a:t>Aggregations</a:t>
            </a:r>
          </a:p>
          <a:p>
            <a:pPr lvl="2"/>
            <a:r>
              <a:rPr lang="en-US" dirty="0"/>
              <a:t>Temporal</a:t>
            </a:r>
          </a:p>
          <a:p>
            <a:pPr lvl="2"/>
            <a:r>
              <a:rPr lang="en-US" dirty="0"/>
              <a:t>Spatial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Feature Creation</a:t>
            </a:r>
          </a:p>
        </p:txBody>
      </p:sp>
    </p:spTree>
    <p:extLst>
      <p:ext uri="{BB962C8B-B14F-4D97-AF65-F5344CB8AC3E}">
        <p14:creationId xmlns:p14="http://schemas.microsoft.com/office/powerpoint/2010/main" val="3976800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pool of methods applicable for task</a:t>
            </a:r>
          </a:p>
          <a:p>
            <a:r>
              <a:rPr lang="en-US" dirty="0"/>
              <a:t>For loop over a large number of methods</a:t>
            </a:r>
          </a:p>
          <a:p>
            <a:pPr lvl="1"/>
            <a:r>
              <a:rPr lang="en-US" dirty="0"/>
              <a:t>For loop over parameters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Method Selection</a:t>
            </a:r>
          </a:p>
        </p:txBody>
      </p:sp>
    </p:spTree>
    <p:extLst>
      <p:ext uri="{BB962C8B-B14F-4D97-AF65-F5344CB8AC3E}">
        <p14:creationId xmlns:p14="http://schemas.microsoft.com/office/powerpoint/2010/main" val="474248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historical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Metric</a:t>
            </a:r>
          </a:p>
          <a:p>
            <a:endParaRPr lang="en-US" dirty="0"/>
          </a:p>
          <a:p>
            <a:r>
              <a:rPr lang="en-US" dirty="0"/>
              <a:t>Field Experiment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Metric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1948318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Re-training</a:t>
            </a:r>
          </a:p>
          <a:p>
            <a:pPr lvl="1"/>
            <a:r>
              <a:rPr lang="en-US" dirty="0"/>
              <a:t>How often?</a:t>
            </a:r>
          </a:p>
          <a:p>
            <a:pPr lvl="1"/>
            <a:r>
              <a:rPr lang="en-US" dirty="0"/>
              <a:t>Re-select methods?</a:t>
            </a:r>
          </a:p>
          <a:p>
            <a:r>
              <a:rPr lang="en-US" dirty="0"/>
              <a:t>Scoring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4206092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models</a:t>
            </a:r>
          </a:p>
          <a:p>
            <a:r>
              <a:rPr lang="en-US" dirty="0"/>
              <a:t>Model parameters</a:t>
            </a:r>
          </a:p>
          <a:p>
            <a:r>
              <a:rPr lang="en-US" dirty="0"/>
              <a:t>Different Labels/Outcomes</a:t>
            </a:r>
          </a:p>
          <a:p>
            <a:r>
              <a:rPr lang="en-US" dirty="0"/>
              <a:t>Different Deployment Settings</a:t>
            </a:r>
          </a:p>
          <a:p>
            <a:r>
              <a:rPr lang="en-US" dirty="0"/>
              <a:t>Different Feature (Groups)</a:t>
            </a:r>
          </a:p>
          <a:p>
            <a:r>
              <a:rPr lang="en-US" dirty="0"/>
              <a:t>Different Metrics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sz="3200" dirty="0"/>
              <a:t>What types of variations do you want to test using your pipeline?</a:t>
            </a:r>
          </a:p>
        </p:txBody>
      </p:sp>
    </p:spTree>
    <p:extLst>
      <p:ext uri="{BB962C8B-B14F-4D97-AF65-F5344CB8AC3E}">
        <p14:creationId xmlns:p14="http://schemas.microsoft.com/office/powerpoint/2010/main" val="1912911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Config</a:t>
            </a:r>
            <a:r>
              <a:rPr lang="en-US" dirty="0"/>
              <a:t> files (</a:t>
            </a:r>
            <a:r>
              <a:rPr lang="en-US" dirty="0" err="1"/>
              <a:t>yaml</a:t>
            </a:r>
            <a:r>
              <a:rPr lang="en-US" dirty="0"/>
              <a:t>, </a:t>
            </a:r>
            <a:r>
              <a:rPr lang="en-US" dirty="0" err="1"/>
              <a:t>json</a:t>
            </a:r>
            <a:r>
              <a:rPr lang="en-US" dirty="0"/>
              <a:t>, </a:t>
            </a:r>
            <a:r>
              <a:rPr lang="en-US" dirty="0" err="1"/>
              <a:t>py</a:t>
            </a:r>
            <a:r>
              <a:rPr lang="en-US" dirty="0"/>
              <a:t>)</a:t>
            </a:r>
          </a:p>
          <a:p>
            <a:r>
              <a:rPr lang="en-US" dirty="0"/>
              <a:t>Store models as pickles</a:t>
            </a:r>
          </a:p>
          <a:p>
            <a:r>
              <a:rPr lang="en-US" dirty="0"/>
              <a:t>Store predictions in databases</a:t>
            </a:r>
          </a:p>
          <a:p>
            <a:r>
              <a:rPr lang="en-US" dirty="0"/>
              <a:t>Store evaluation metrics in databases</a:t>
            </a:r>
          </a:p>
          <a:p>
            <a:r>
              <a:rPr lang="en-US" dirty="0">
                <a:hlinkClick r:id="rId2"/>
              </a:rPr>
              <a:t>Sample results schema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217707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dssg</a:t>
            </a:r>
            <a:r>
              <a:rPr lang="en-US" dirty="0"/>
              <a:t>/</a:t>
            </a:r>
            <a:r>
              <a:rPr lang="en-US" dirty="0" err="1"/>
              <a:t>san_jose_housing</a:t>
            </a:r>
            <a:r>
              <a:rPr lang="en-US" dirty="0"/>
              <a:t>/blob/master/</a:t>
            </a:r>
            <a:r>
              <a:rPr lang="en-US" dirty="0" err="1"/>
              <a:t>example_experiment_config.yaml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Config file example</a:t>
            </a:r>
          </a:p>
        </p:txBody>
      </p:sp>
    </p:spTree>
    <p:extLst>
      <p:ext uri="{BB962C8B-B14F-4D97-AF65-F5344CB8AC3E}">
        <p14:creationId xmlns:p14="http://schemas.microsoft.com/office/powerpoint/2010/main" val="2083363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Build a simple, modular, extensible, machine learning pipeline with functions to do the following: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ETL and exploration</a:t>
            </a:r>
          </a:p>
          <a:p>
            <a:pPr lvl="2"/>
            <a:r>
              <a:rPr lang="en-US" dirty="0"/>
              <a:t>Load Data</a:t>
            </a:r>
          </a:p>
          <a:p>
            <a:pPr lvl="2"/>
            <a:r>
              <a:rPr lang="en-US" dirty="0"/>
              <a:t>Explore data</a:t>
            </a:r>
          </a:p>
          <a:p>
            <a:pPr lvl="2"/>
            <a:r>
              <a:rPr lang="en-US" dirty="0"/>
              <a:t>Pre-process data</a:t>
            </a:r>
          </a:p>
          <a:p>
            <a:pPr lvl="1"/>
            <a:r>
              <a:rPr lang="en-US" dirty="0"/>
              <a:t>Cohort Creation</a:t>
            </a:r>
          </a:p>
          <a:p>
            <a:pPr lvl="2"/>
            <a:r>
              <a:rPr lang="en-US" dirty="0"/>
              <a:t>Create rows</a:t>
            </a:r>
          </a:p>
          <a:p>
            <a:pPr lvl="2"/>
            <a:r>
              <a:rPr lang="en-US" dirty="0"/>
              <a:t>Create labels for each row</a:t>
            </a:r>
          </a:p>
          <a:p>
            <a:pPr lvl="2"/>
            <a:r>
              <a:rPr lang="en-US" dirty="0"/>
              <a:t>Create one feature</a:t>
            </a:r>
          </a:p>
          <a:p>
            <a:pPr lvl="1"/>
            <a:r>
              <a:rPr lang="en-US" dirty="0"/>
              <a:t>Train Test Set Creation</a:t>
            </a:r>
          </a:p>
          <a:p>
            <a:pPr lvl="2"/>
            <a:r>
              <a:rPr lang="en-US" dirty="0"/>
              <a:t>Generate one training set</a:t>
            </a:r>
          </a:p>
          <a:p>
            <a:pPr lvl="2"/>
            <a:r>
              <a:rPr lang="en-US" dirty="0"/>
              <a:t>Generate one validation set</a:t>
            </a:r>
          </a:p>
          <a:p>
            <a:pPr lvl="1"/>
            <a:r>
              <a:rPr lang="en-US" dirty="0"/>
              <a:t>Modeling</a:t>
            </a:r>
          </a:p>
          <a:p>
            <a:pPr lvl="2"/>
            <a:r>
              <a:rPr lang="en-US" dirty="0"/>
              <a:t>Build 1 classifier on training set</a:t>
            </a:r>
          </a:p>
          <a:p>
            <a:pPr lvl="2"/>
            <a:r>
              <a:rPr lang="en-US" dirty="0"/>
              <a:t>Run the 1 classifier on the validation set</a:t>
            </a:r>
          </a:p>
          <a:p>
            <a:pPr lvl="2"/>
            <a:r>
              <a:rPr lang="en-US" dirty="0"/>
              <a:t>Calculate one metric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Building a simple pipeline</a:t>
            </a:r>
          </a:p>
        </p:txBody>
      </p:sp>
    </p:spTree>
    <p:extLst>
      <p:ext uri="{BB962C8B-B14F-4D97-AF65-F5344CB8AC3E}">
        <p14:creationId xmlns:p14="http://schemas.microsoft.com/office/powerpoint/2010/main" val="95616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74320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51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2B9551-0AC1-4047-A688-4BDDA5ED86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48945" y="0"/>
            <a:ext cx="11666537" cy="49545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Timesplitter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start time, end time, update time, prediction time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pairs of &lt;train start time, train end time, test start time, test end time&gt;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CohortCreator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</a:t>
            </a:r>
            <a:r>
              <a:rPr lang="en-US" sz="1400" dirty="0" err="1"/>
              <a:t>timesplitter</a:t>
            </a:r>
            <a:r>
              <a:rPr lang="en-US" sz="1400" dirty="0"/>
              <a:t> output, cohort definition,[</a:t>
            </a:r>
            <a:r>
              <a:rPr lang="en-US" sz="1400" dirty="0" err="1"/>
              <a:t>entity_ids</a:t>
            </a:r>
            <a:r>
              <a:rPr lang="en-US" sz="1400" dirty="0"/>
              <a:t>, as of date]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cohort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LabelCreator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pairs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&gt;, label definition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, label&gt;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FeatureCreator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pairs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&gt;, feature definition(s)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, feature(s)&gt;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ModelTrainer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model definition, matrix, feature columns, label column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model object (stored), model definition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Scorer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model object, matrix, feature columns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prediction scores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Evaluator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Prediction scores, label column, metric(s)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837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7D47A7-7FF4-764F-83DA-E8DDA1EFD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/>
              <a:t>input/outputs for each component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Example of code for each component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python file that imports each component and builds a pipeline for 1 train test set, 1 model, 1 metric, etc.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Loop over additional variations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Move parameters from python file to external config file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err="1"/>
              <a:t>Sql</a:t>
            </a:r>
            <a:r>
              <a:rPr lang="en-US" dirty="0"/>
              <a:t> and python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C3581-BEF2-D649-9955-7709B940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Progression</a:t>
            </a:r>
          </a:p>
        </p:txBody>
      </p:sp>
    </p:spTree>
    <p:extLst>
      <p:ext uri="{BB962C8B-B14F-4D97-AF65-F5344CB8AC3E}">
        <p14:creationId xmlns:p14="http://schemas.microsoft.com/office/powerpoint/2010/main" val="46577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an ML Pipeline?</a:t>
            </a:r>
          </a:p>
          <a:p>
            <a:r>
              <a:rPr lang="en-US" dirty="0"/>
              <a:t>Why should we build ML pipelines?</a:t>
            </a:r>
          </a:p>
          <a:p>
            <a:r>
              <a:rPr lang="en-US" dirty="0"/>
              <a:t>What components should it have?</a:t>
            </a:r>
          </a:p>
          <a:p>
            <a:r>
              <a:rPr lang="en-US" dirty="0"/>
              <a:t>Best Practices</a:t>
            </a:r>
          </a:p>
          <a:p>
            <a:r>
              <a:rPr lang="en-US" dirty="0"/>
              <a:t>Good Examples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we will cover</a:t>
            </a:r>
          </a:p>
        </p:txBody>
      </p:sp>
    </p:spTree>
    <p:extLst>
      <p:ext uri="{BB962C8B-B14F-4D97-AF65-F5344CB8AC3E}">
        <p14:creationId xmlns:p14="http://schemas.microsoft.com/office/powerpoint/2010/main" val="272963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End-to-end </a:t>
            </a:r>
          </a:p>
          <a:p>
            <a:r>
              <a:rPr lang="en-US" dirty="0"/>
              <a:t>Modular</a:t>
            </a:r>
          </a:p>
          <a:p>
            <a:r>
              <a:rPr lang="en-US" dirty="0"/>
              <a:t>Reconfigurable</a:t>
            </a:r>
          </a:p>
          <a:p>
            <a:endParaRPr lang="en-US" dirty="0"/>
          </a:p>
          <a:p>
            <a:r>
              <a:rPr lang="en-US" dirty="0"/>
              <a:t>Supports</a:t>
            </a:r>
          </a:p>
          <a:p>
            <a:pPr lvl="1"/>
            <a:r>
              <a:rPr lang="en-US" dirty="0"/>
              <a:t>Testing ideas and hypothesis easily and quickly</a:t>
            </a:r>
          </a:p>
          <a:p>
            <a:pPr lvl="1"/>
            <a:r>
              <a:rPr lang="en-US" dirty="0"/>
              <a:t>Reproducibility of analysis and results</a:t>
            </a:r>
          </a:p>
          <a:p>
            <a:pPr lvl="1"/>
            <a:r>
              <a:rPr lang="en-US" dirty="0"/>
              <a:t>Updating and maintaining the ML system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ML Pipeline?</a:t>
            </a:r>
          </a:p>
        </p:txBody>
      </p:sp>
    </p:spTree>
    <p:extLst>
      <p:ext uri="{BB962C8B-B14F-4D97-AF65-F5344CB8AC3E}">
        <p14:creationId xmlns:p14="http://schemas.microsoft.com/office/powerpoint/2010/main" val="356214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Reusable across projects</a:t>
            </a:r>
          </a:p>
          <a:p>
            <a:r>
              <a:rPr lang="en-US" dirty="0"/>
              <a:t>Test new ideas/components easily</a:t>
            </a:r>
          </a:p>
          <a:p>
            <a:r>
              <a:rPr lang="en-US" dirty="0"/>
              <a:t>Reduce bug/errors</a:t>
            </a:r>
          </a:p>
          <a:p>
            <a:r>
              <a:rPr lang="en-US" dirty="0"/>
              <a:t>Allows reproducibility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17454"/>
            <a:ext cx="12192000" cy="1143000"/>
          </a:xfrm>
        </p:spPr>
        <p:txBody>
          <a:bodyPr/>
          <a:lstStyle/>
          <a:p>
            <a:r>
              <a:rPr lang="en-US" dirty="0"/>
              <a:t>Why build a pipeline?</a:t>
            </a:r>
          </a:p>
        </p:txBody>
      </p:sp>
    </p:spTree>
    <p:extLst>
      <p:ext uri="{BB962C8B-B14F-4D97-AF65-F5344CB8AC3E}">
        <p14:creationId xmlns:p14="http://schemas.microsoft.com/office/powerpoint/2010/main" val="1647976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870BE-7BDD-7544-892A-123E33738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(Intermediate and final) outputs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2B302E-5D26-6C43-9539-D118A284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pipeline?</a:t>
            </a:r>
          </a:p>
        </p:txBody>
      </p:sp>
    </p:spTree>
    <p:extLst>
      <p:ext uri="{BB962C8B-B14F-4D97-AF65-F5344CB8AC3E}">
        <p14:creationId xmlns:p14="http://schemas.microsoft.com/office/powerpoint/2010/main" val="1779969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43C816-AA7C-B740-8DB2-C05CFD61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A583C-BBE9-824C-A48B-6BDE57D16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32" y="1828800"/>
            <a:ext cx="11308685" cy="438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46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Read/Load Data (from csv, </a:t>
            </a:r>
            <a:r>
              <a:rPr lang="en-US" dirty="0" err="1"/>
              <a:t>db</a:t>
            </a:r>
            <a:r>
              <a:rPr lang="en-US" dirty="0"/>
              <a:t>, </a:t>
            </a:r>
            <a:r>
              <a:rPr lang="en-US" dirty="0" err="1"/>
              <a:t>api</a:t>
            </a:r>
            <a:r>
              <a:rPr lang="en-US" dirty="0"/>
              <a:t>)</a:t>
            </a:r>
          </a:p>
          <a:p>
            <a:r>
              <a:rPr lang="en-US" dirty="0"/>
              <a:t>Integrate Data (dedupe, link)</a:t>
            </a:r>
          </a:p>
          <a:p>
            <a:r>
              <a:rPr lang="en-US" dirty="0"/>
              <a:t>Explore Data (descriptive stats, correlations, outliers, over time, clustering) </a:t>
            </a:r>
          </a:p>
          <a:p>
            <a:r>
              <a:rPr lang="en-US" dirty="0"/>
              <a:t>Process Data</a:t>
            </a:r>
          </a:p>
          <a:p>
            <a:r>
              <a:rPr lang="en-US" dirty="0"/>
              <a:t>Modeling</a:t>
            </a:r>
          </a:p>
          <a:p>
            <a:pPr lvl="1"/>
            <a:r>
              <a:rPr lang="en-US" dirty="0"/>
              <a:t>Create training and test sets</a:t>
            </a:r>
          </a:p>
          <a:p>
            <a:pPr lvl="1"/>
            <a:r>
              <a:rPr lang="en-US" dirty="0"/>
              <a:t>Missing values (fill/impute, create dummy)</a:t>
            </a:r>
          </a:p>
          <a:p>
            <a:pPr lvl="1"/>
            <a:r>
              <a:rPr lang="en-US" dirty="0"/>
              <a:t>Transformations (scale/normalize, log, square, root)</a:t>
            </a:r>
          </a:p>
          <a:p>
            <a:pPr lvl="1"/>
            <a:r>
              <a:rPr lang="en-US" dirty="0"/>
              <a:t>Feature Generation </a:t>
            </a:r>
          </a:p>
          <a:p>
            <a:pPr lvl="1"/>
            <a:r>
              <a:rPr lang="en-US" dirty="0"/>
              <a:t>Define metric(s)</a:t>
            </a:r>
          </a:p>
          <a:p>
            <a:pPr lvl="1"/>
            <a:r>
              <a:rPr lang="en-US" dirty="0"/>
              <a:t>Build model(s) on training sets</a:t>
            </a:r>
          </a:p>
          <a:p>
            <a:pPr lvl="1"/>
            <a:r>
              <a:rPr lang="en-US" dirty="0"/>
              <a:t>Apply model(s) on test sets</a:t>
            </a:r>
          </a:p>
          <a:p>
            <a:r>
              <a:rPr lang="en-US" dirty="0"/>
              <a:t>Model Selection and Validation</a:t>
            </a:r>
          </a:p>
          <a:p>
            <a:r>
              <a:rPr lang="en-US" dirty="0"/>
              <a:t>Communication</a:t>
            </a:r>
          </a:p>
          <a:p>
            <a:r>
              <a:rPr lang="en-US" dirty="0"/>
              <a:t>Field Trial</a:t>
            </a:r>
          </a:p>
          <a:p>
            <a:r>
              <a:rPr lang="en-US" dirty="0"/>
              <a:t>Deploy</a:t>
            </a:r>
          </a:p>
          <a:p>
            <a:r>
              <a:rPr lang="en-US" dirty="0"/>
              <a:t>Maintain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74420"/>
            <a:ext cx="12192000" cy="1143000"/>
          </a:xfrm>
        </p:spPr>
        <p:txBody>
          <a:bodyPr/>
          <a:lstStyle/>
          <a:p>
            <a:r>
              <a:rPr lang="en-US" dirty="0"/>
              <a:t>What components does a pipeline have?</a:t>
            </a:r>
          </a:p>
        </p:txBody>
      </p:sp>
    </p:spTree>
    <p:extLst>
      <p:ext uri="{BB962C8B-B14F-4D97-AF65-F5344CB8AC3E}">
        <p14:creationId xmlns:p14="http://schemas.microsoft.com/office/powerpoint/2010/main" val="129772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905C92-D9A3-4E44-8405-3A089A112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  <a:p>
            <a:r>
              <a:rPr lang="en-US" dirty="0"/>
              <a:t>Processing</a:t>
            </a:r>
          </a:p>
          <a:p>
            <a:r>
              <a:rPr lang="en-US" dirty="0"/>
              <a:t>Output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1D4663-A85A-AE41-AB66-B2D89DB8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keep in mind about each component</a:t>
            </a:r>
          </a:p>
        </p:txBody>
      </p:sp>
    </p:spTree>
    <p:extLst>
      <p:ext uri="{BB962C8B-B14F-4D97-AF65-F5344CB8AC3E}">
        <p14:creationId xmlns:p14="http://schemas.microsoft.com/office/powerpoint/2010/main" val="29737390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5171</TotalTime>
  <Words>746</Words>
  <Application>Microsoft Macintosh PowerPoint</Application>
  <PresentationFormat>Widescreen</PresentationFormat>
  <Paragraphs>177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Simple Light</vt:lpstr>
      <vt:lpstr>Machine Learning Pipelines</vt:lpstr>
      <vt:lpstr>PowerPoint Presentation</vt:lpstr>
      <vt:lpstr>Things we will cover</vt:lpstr>
      <vt:lpstr>What is an ML Pipeline?</vt:lpstr>
      <vt:lpstr>Why build a pipeline?</vt:lpstr>
      <vt:lpstr>What makes a pipeline?</vt:lpstr>
      <vt:lpstr>Pipeline Flow</vt:lpstr>
      <vt:lpstr>What components does a pipeline have?</vt:lpstr>
      <vt:lpstr>Things to keep in mind about each component</vt:lpstr>
      <vt:lpstr>Data Acquisition &amp; Integration</vt:lpstr>
      <vt:lpstr>Explore and Prepare data</vt:lpstr>
      <vt:lpstr>Feature Creation</vt:lpstr>
      <vt:lpstr>Method Selection</vt:lpstr>
      <vt:lpstr>Validation</vt:lpstr>
      <vt:lpstr>Deployment</vt:lpstr>
      <vt:lpstr>What types of variations do you want to test using your pipeline?</vt:lpstr>
      <vt:lpstr>Best Practices</vt:lpstr>
      <vt:lpstr>Config file example</vt:lpstr>
      <vt:lpstr>Building a simple pipeline</vt:lpstr>
      <vt:lpstr>PowerPoint Presentation</vt:lpstr>
      <vt:lpstr>Progression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31</cp:revision>
  <dcterms:created xsi:type="dcterms:W3CDTF">2020-01-14T19:43:43Z</dcterms:created>
  <dcterms:modified xsi:type="dcterms:W3CDTF">2020-09-14T20:32:22Z</dcterms:modified>
</cp:coreProperties>
</file>