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61" d="100"/>
          <a:sy n="161" d="100"/>
        </p:scale>
        <p:origin x="24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8ed670a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8ed670a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8ed670a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8ed670a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whiteboard exercise discussing the pipeline based on students’ prior experiences ~20-30 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Machine Learning for Public Policy Lab </a:t>
            </a:r>
            <a:r>
              <a:rPr lang="en" sz="3200"/>
              <a:t>(aka Data Analysis Class)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TAs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Technical review sessions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Weekly Reviews (due before class every Tuesday)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Project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Attendance (is not optional)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 err="1">
                <a:solidFill>
                  <a:schemeClr val="dk1"/>
                </a:solidFill>
              </a:rPr>
              <a:t>Github</a:t>
            </a:r>
            <a:r>
              <a:rPr lang="en" sz="1600" dirty="0">
                <a:solidFill>
                  <a:schemeClr val="dk1"/>
                </a:solidFill>
              </a:rPr>
              <a:t> page (for content)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Canvas (for content + submissions)  and Piazza (for questions and discussion)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Slack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883DE-FD2A-3748-B694-62E6ECBA8424}"/>
              </a:ext>
            </a:extLst>
          </p:cNvPr>
          <p:cNvSpPr txBox="1"/>
          <p:nvPr/>
        </p:nvSpPr>
        <p:spPr>
          <a:xfrm>
            <a:off x="1741335" y="139943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Structure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EB123-10D1-6648-A15F-7AB0344B53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6pm today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4-person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C93A8-5E0F-B940-A375-BB9A21DED3CF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Identifying students who are at risk of not graduating high school on time and need extra support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Reducing hazardous waste violations by prioritizing environmental inspections</a:t>
            </a:r>
            <a:endParaRPr sz="1600"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Improving charitable donation asks by identifying projects at risk of not being funded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CSF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ACLU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00295-F6A4-3D44-B1B0-BB5A822D2EF1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The data you’re working with is confidential and needs to be kept secure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Do not download or copy any data from the server on your local machine *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Keep your credentials secure and do not commit them to github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Tell us immediately if you suspect that any data you had access to may be compromised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72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have the following things set up: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ssh (to connect to the server) </a:t>
            </a:r>
            <a:r>
              <a:rPr lang="en" b="1"/>
              <a:t>mlpolicylab.dssg.io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Dbeaver and psql (to connect to the database) </a:t>
            </a:r>
            <a:r>
              <a:rPr lang="en" b="1"/>
              <a:t>mlpolicylab.db.dssg.io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(to collaborate, share code with your team, and submit code) </a:t>
            </a:r>
            <a:r>
              <a:rPr lang="en" b="1"/>
              <a:t>github.com/dssg/mlforpublicpolicylab</a:t>
            </a:r>
            <a:br>
              <a:rPr lang="en" b="1"/>
            </a:br>
            <a:br>
              <a:rPr lang="en" b="1"/>
            </a:b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familiar with: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Postgresql (to analyze and query data)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*nix command 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Remote server workflow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have tech sessions this week to help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12-1 and 4:30-5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10-11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53175"/>
            <a:ext cx="226350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have tech sessions next week to help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TBD based on student poll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5D1B-CE83-D949-A030-613D5450BABF}"/>
              </a:ext>
            </a:extLst>
          </p:cNvPr>
          <p:cNvSpPr txBox="1"/>
          <p:nvPr/>
        </p:nvSpPr>
        <p:spPr>
          <a:xfrm>
            <a:off x="5470497" y="2408465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 setup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Scoping guide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case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responsibly solve real-world (public policy) problems using ML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Learn how to use ML methods (that you have covered in earlier classes)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Understand the *entire* Machine Learning process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Build and use reusable ML pipelines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this class?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MLD Students (PhD and Masters - required class)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Heinz Students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 (</a:t>
            </a:r>
            <a:r>
              <a:rPr lang="en" dirty="0" err="1"/>
              <a:t>postgres</a:t>
            </a:r>
            <a:r>
              <a:rPr lang="en" dirty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We’ll assume everyone knows most of the methods and focus on everything else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0CE5A7-7517-AD48-8042-F7AFD773755B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105588" y="1478000"/>
            <a:ext cx="9038423" cy="3035538"/>
            <a:chOff x="105588" y="1554200"/>
            <a:chExt cx="9038423" cy="3035538"/>
          </a:xfrm>
        </p:grpSpPr>
        <p:pic>
          <p:nvPicPr>
            <p:cNvPr id="133" name="Google Shape;13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588" y="1927200"/>
              <a:ext cx="9038423" cy="2662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350" y="1554200"/>
              <a:ext cx="9024651" cy="373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309D95-1978-3641-9A69-F06ADDA04010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Macintosh PowerPoint</Application>
  <PresentationFormat>On-screen Show (16:9)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Lato</vt:lpstr>
      <vt:lpstr>Arial</vt:lpstr>
      <vt:lpstr>Simple Light</vt:lpstr>
      <vt:lpstr>Machine Learning for Public Policy Lab (aka Data Analysis Class) </vt:lpstr>
      <vt:lpstr>What we want you to learn from this class</vt:lpstr>
      <vt:lpstr>Who is in this class?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Class Schedule</vt:lpstr>
      <vt:lpstr>Class Schedule</vt:lpstr>
      <vt:lpstr>Different components of the class</vt:lpstr>
      <vt:lpstr>Logistics</vt:lpstr>
      <vt:lpstr>Weekly Structure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1</cp:revision>
  <dcterms:modified xsi:type="dcterms:W3CDTF">2020-08-05T01:13:44Z</dcterms:modified>
</cp:coreProperties>
</file>