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7" r:id="rId3"/>
    <p:sldId id="324" r:id="rId4"/>
    <p:sldId id="318" r:id="rId5"/>
    <p:sldId id="323" r:id="rId6"/>
    <p:sldId id="309" r:id="rId7"/>
    <p:sldId id="322" r:id="rId8"/>
    <p:sldId id="295" r:id="rId9"/>
    <p:sldId id="31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1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1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393817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Friday: Proposal Peer Reviews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Tech Sessions Tomorrow: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Remote Tech Workflows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Python + SQL / Advanced SQL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Running both in parallel (choose the one of more interest and watch other on video as needed, or stay for both 5:10 and 6:40 sessions if you have time)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Next week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Group check-ins start on Wednesday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Video + Reading for Tuesday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Due next Friday: project updates (analytical formulation, baselines, skeleton code)</a:t>
            </a:r>
          </a:p>
        </p:txBody>
      </p:sp>
    </p:spTree>
    <p:extLst>
      <p:ext uri="{BB962C8B-B14F-4D97-AF65-F5344CB8AC3E}">
        <p14:creationId xmlns:p14="http://schemas.microsoft.com/office/powerpoint/2010/main" val="182058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Details of your analytical formulation</a:t>
            </a:r>
          </a:p>
          <a:p>
            <a:pPr lvl="1"/>
            <a:r>
              <a:rPr lang="en-US" dirty="0"/>
              <a:t>What baselines will you be comparing your models against?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next Friday</a:t>
            </a:r>
          </a:p>
        </p:txBody>
      </p:sp>
    </p:spTree>
    <p:extLst>
      <p:ext uri="{BB962C8B-B14F-4D97-AF65-F5344CB8AC3E}">
        <p14:creationId xmlns:p14="http://schemas.microsoft.com/office/powerpoint/2010/main" val="715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167319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your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Friday: Proposal Peer Reviews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Tech Sessions Tomorrow: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Remote Tech Workflows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Python + SQL / Advanced SQL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Running both in parallel (choose the one of more interest and watch other on video as needed, or stay for both 5:10 and 6:40 sessions if you have time)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Next week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Group check-ins start on Wednesday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Video + Reading for Tuesday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Due next Friday: project updates (analytical formulation, baselines, skeleton code)</a:t>
            </a:r>
          </a:p>
        </p:txBody>
      </p:sp>
    </p:spTree>
    <p:extLst>
      <p:ext uri="{BB962C8B-B14F-4D97-AF65-F5344CB8AC3E}">
        <p14:creationId xmlns:p14="http://schemas.microsoft.com/office/powerpoint/2010/main" val="30969721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383</Words>
  <Application>Microsoft Macintosh PowerPoint</Application>
  <PresentationFormat>Widescreen</PresentationFormat>
  <Paragraphs>71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PowerPoint Presentation</vt:lpstr>
      <vt:lpstr>PowerPoint Presentation</vt:lpstr>
      <vt:lpstr>Things to remember</vt:lpstr>
      <vt:lpstr>Plan for the week</vt:lpstr>
      <vt:lpstr>PowerPoint Presentation</vt:lpstr>
      <vt:lpstr>Reminder: Practical Pointers</vt:lpstr>
      <vt:lpstr>Any questions from the video lecture?</vt:lpstr>
      <vt:lpstr>DISCUSSION QUESTION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41</cp:revision>
  <dcterms:created xsi:type="dcterms:W3CDTF">2020-01-14T19:43:43Z</dcterms:created>
  <dcterms:modified xsi:type="dcterms:W3CDTF">2020-09-18T15:51:51Z</dcterms:modified>
</cp:coreProperties>
</file>