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471" r:id="rId3"/>
    <p:sldId id="286" r:id="rId4"/>
    <p:sldId id="472" r:id="rId5"/>
    <p:sldId id="287" r:id="rId6"/>
    <p:sldId id="473" r:id="rId7"/>
    <p:sldId id="468" r:id="rId8"/>
    <p:sldId id="288" r:id="rId9"/>
    <p:sldId id="474" r:id="rId10"/>
    <p:sldId id="297" r:id="rId11"/>
    <p:sldId id="475" r:id="rId12"/>
    <p:sldId id="453" r:id="rId13"/>
    <p:sldId id="352" r:id="rId14"/>
    <p:sldId id="458" r:id="rId15"/>
    <p:sldId id="457" r:id="rId16"/>
    <p:sldId id="428" r:id="rId17"/>
    <p:sldId id="429" r:id="rId18"/>
    <p:sldId id="430" r:id="rId19"/>
    <p:sldId id="420" r:id="rId20"/>
    <p:sldId id="455" r:id="rId21"/>
    <p:sldId id="460" r:id="rId22"/>
    <p:sldId id="29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88"/>
  </p:normalViewPr>
  <p:slideViewPr>
    <p:cSldViewPr snapToGrid="0" snapToObjects="1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98798"/>
            <a:ext cx="9144000" cy="2460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4108174" y="4731027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4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528</Words>
  <Application>Microsoft Macintosh PowerPoint</Application>
  <PresentationFormat>Widescreen</PresentationFormat>
  <Paragraphs>101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Simple Light</vt:lpstr>
      <vt:lpstr>PowerPoint Presentation</vt:lpstr>
      <vt:lpstr>Reminders</vt:lpstr>
      <vt:lpstr>How to solve a prediction problem</vt:lpstr>
      <vt:lpstr>What is the goal of model selection?</vt:lpstr>
      <vt:lpstr>What is the goal of model selection?</vt:lpstr>
      <vt:lpstr>What should the model we select generalize to?</vt:lpstr>
      <vt:lpstr>What do we need our selected model to do?</vt:lpstr>
      <vt:lpstr>What do need to know to perform model selection</vt:lpstr>
      <vt:lpstr>How do we select a model that does that?</vt:lpstr>
      <vt:lpstr>Model Selection - Methodology</vt:lpstr>
      <vt:lpstr>Performance Metrics</vt:lpstr>
      <vt:lpstr>Score Distribution on the Test Set</vt:lpstr>
      <vt:lpstr>Evaluation - Metrics</vt:lpstr>
      <vt:lpstr>Evaluation – Metrics (at a threshold k)</vt:lpstr>
      <vt:lpstr>Metric Cheatsheet</vt:lpstr>
      <vt:lpstr>Varying the Threshold</vt:lpstr>
      <vt:lpstr>ROC Curve</vt:lpstr>
      <vt:lpstr>AUC (Area Under Curve)</vt:lpstr>
      <vt:lpstr>Evaluation - Baselines</vt:lpstr>
      <vt:lpstr>PowerPoint Presentation</vt:lpstr>
      <vt:lpstr>AUC – Area Under Curve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45</cp:revision>
  <dcterms:created xsi:type="dcterms:W3CDTF">2020-01-14T19:43:43Z</dcterms:created>
  <dcterms:modified xsi:type="dcterms:W3CDTF">2020-10-02T02:24:30Z</dcterms:modified>
</cp:coreProperties>
</file>