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7" r:id="rId3"/>
    <p:sldId id="429" r:id="rId4"/>
    <p:sldId id="295" r:id="rId5"/>
    <p:sldId id="424" r:id="rId6"/>
    <p:sldId id="431" r:id="rId7"/>
    <p:sldId id="432" r:id="rId8"/>
    <p:sldId id="4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3197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 and 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15327F-2A1E-4D4C-8B82-3E0A05F0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"/>
          <a:stretch/>
        </p:blipFill>
        <p:spPr>
          <a:xfrm>
            <a:off x="1506070" y="0"/>
            <a:ext cx="927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177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PowerPoint Presentation</vt:lpstr>
      <vt:lpstr>Any questions from the video lecture?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36</cp:revision>
  <dcterms:created xsi:type="dcterms:W3CDTF">2020-01-14T19:43:43Z</dcterms:created>
  <dcterms:modified xsi:type="dcterms:W3CDTF">2020-09-17T19:11:31Z</dcterms:modified>
</cp:coreProperties>
</file>