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417" r:id="rId4"/>
    <p:sldId id="424" r:id="rId5"/>
    <p:sldId id="419" r:id="rId6"/>
    <p:sldId id="425" r:id="rId7"/>
    <p:sldId id="426" r:id="rId8"/>
    <p:sldId id="420" r:id="rId9"/>
    <p:sldId id="430" r:id="rId10"/>
    <p:sldId id="357" r:id="rId11"/>
    <p:sldId id="358" r:id="rId12"/>
    <p:sldId id="359" r:id="rId13"/>
    <p:sldId id="360" r:id="rId14"/>
    <p:sldId id="361" r:id="rId15"/>
    <p:sldId id="362" r:id="rId16"/>
    <p:sldId id="421" r:id="rId17"/>
    <p:sldId id="422" r:id="rId18"/>
    <p:sldId id="423" r:id="rId19"/>
    <p:sldId id="363" r:id="rId20"/>
    <p:sldId id="428" r:id="rId21"/>
    <p:sldId id="4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48"/>
  </p:normalViewPr>
  <p:slideViewPr>
    <p:cSldViewPr snapToGrid="0" snapToObjects="1">
      <p:cViewPr varScale="1">
        <p:scale>
          <a:sx n="115" d="100"/>
          <a:sy n="115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934445"/>
              </p:ext>
            </p:extLst>
          </p:nvPr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903</Words>
  <Application>Microsoft Macintosh PowerPoint</Application>
  <PresentationFormat>Widescreen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Machine Learning Pipelines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44</cp:revision>
  <dcterms:created xsi:type="dcterms:W3CDTF">2020-01-14T19:43:43Z</dcterms:created>
  <dcterms:modified xsi:type="dcterms:W3CDTF">2020-09-17T19:13:57Z</dcterms:modified>
</cp:coreProperties>
</file>