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81" r:id="rId3"/>
    <p:sldId id="295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7"/>
    <p:restoredTop sz="93129"/>
  </p:normalViewPr>
  <p:slideViewPr>
    <p:cSldViewPr snapToGrid="0" snapToObjects="1">
      <p:cViewPr varScale="1">
        <p:scale>
          <a:sx n="119" d="100"/>
          <a:sy n="119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32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30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ad9273e7_0_48"/>
          <p:cNvSpPr/>
          <p:nvPr/>
        </p:nvSpPr>
        <p:spPr>
          <a:xfrm>
            <a:off x="0" y="6434139"/>
            <a:ext cx="12192000" cy="423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University of Chicago                                                                      @rayidghani				</a:t>
            </a:r>
            <a:endParaRPr/>
          </a:p>
        </p:txBody>
      </p:sp>
      <p:sp>
        <p:nvSpPr>
          <p:cNvPr id="59" name="Google Shape;59;g6dad9273e7_0_48"/>
          <p:cNvSpPr/>
          <p:nvPr/>
        </p:nvSpPr>
        <p:spPr>
          <a:xfrm>
            <a:off x="0" y="2"/>
            <a:ext cx="12192000" cy="1206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6dad9273e7_0_48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6dad9273e7_0_48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0" y="1"/>
            <a:ext cx="12192000" cy="106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dad9273e7_0_2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6dad9273e7_0_2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6dad9273e7_0_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g6dad9273e7_0_25"/>
          <p:cNvSpPr/>
          <p:nvPr/>
        </p:nvSpPr>
        <p:spPr>
          <a:xfrm>
            <a:off x="-28367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dad9273e7_0_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g6dad9273e7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dad9273e7_0_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6dad9273e7_0_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5" name="Google Shape;45;g6dad9273e7_0_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g6dad9273e7_0_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6dad9273e7_0_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dad9273e7_0_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g6dad9273e7_0_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dad9273e7_0_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3" name="Google Shape;53;g6dad9273e7_0_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dad9273e7_0_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800161"/>
            <a:ext cx="12192000" cy="102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Teamwork</a:t>
            </a: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3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7878827"/>
              </p:ext>
            </p:extLst>
          </p:nvPr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3226525" y="274320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5536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</TotalTime>
  <Words>54</Words>
  <Application>Microsoft Macintosh PowerPoint</Application>
  <PresentationFormat>Widescreen</PresentationFormat>
  <Paragraphs>27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Simple Light</vt:lpstr>
      <vt:lpstr>PowerPoint Presentation</vt:lpstr>
      <vt:lpstr>Things to remember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22</cp:revision>
  <dcterms:created xsi:type="dcterms:W3CDTF">2020-01-14T19:43:43Z</dcterms:created>
  <dcterms:modified xsi:type="dcterms:W3CDTF">2020-08-30T19:02:20Z</dcterms:modified>
</cp:coreProperties>
</file>