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417" r:id="rId3"/>
    <p:sldId id="424" r:id="rId4"/>
    <p:sldId id="419" r:id="rId5"/>
    <p:sldId id="425" r:id="rId6"/>
    <p:sldId id="426" r:id="rId7"/>
    <p:sldId id="420" r:id="rId8"/>
    <p:sldId id="427" r:id="rId9"/>
    <p:sldId id="357" r:id="rId10"/>
    <p:sldId id="358" r:id="rId11"/>
    <p:sldId id="359" r:id="rId12"/>
    <p:sldId id="360" r:id="rId13"/>
    <p:sldId id="361" r:id="rId14"/>
    <p:sldId id="362" r:id="rId15"/>
    <p:sldId id="421" r:id="rId16"/>
    <p:sldId id="422" r:id="rId17"/>
    <p:sldId id="423" r:id="rId18"/>
    <p:sldId id="363" r:id="rId19"/>
    <p:sldId id="428" r:id="rId20"/>
    <p:sldId id="42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25"/>
    <p:restoredTop sz="93118"/>
  </p:normalViewPr>
  <p:slideViewPr>
    <p:cSldViewPr snapToGrid="0" snapToObjects="1">
      <p:cViewPr varScale="1">
        <p:scale>
          <a:sx n="115" d="100"/>
          <a:sy n="115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files (</a:t>
            </a:r>
            <a:r>
              <a:rPr lang="en-US" dirty="0" err="1"/>
              <a:t>yaml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Store models as pickles</a:t>
            </a:r>
          </a:p>
          <a:p>
            <a:r>
              <a:rPr lang="en-US" dirty="0"/>
              <a:t>Store predictions in databases</a:t>
            </a:r>
          </a:p>
          <a:p>
            <a:r>
              <a:rPr lang="en-US" dirty="0"/>
              <a:t>Store evaluation metrics in databases</a:t>
            </a:r>
          </a:p>
          <a:p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dssg</a:t>
            </a:r>
            <a:r>
              <a:rPr lang="en-US" dirty="0"/>
              <a:t>/</a:t>
            </a:r>
            <a:r>
              <a:rPr lang="en-US" dirty="0" err="1"/>
              <a:t>san_jose_housing</a:t>
            </a:r>
            <a:r>
              <a:rPr lang="en-US" dirty="0"/>
              <a:t>/blob/master/</a:t>
            </a:r>
            <a:r>
              <a:rPr lang="en-US" dirty="0" err="1"/>
              <a:t>example_experiment_config.yaml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Sql</a:t>
            </a:r>
            <a:r>
              <a:rPr lang="en-US" dirty="0"/>
              <a:t>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  <a:p>
            <a:endParaRPr lang="en-US" dirty="0"/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Testing ideas and hypothesis easily and quickly</a:t>
            </a:r>
          </a:p>
          <a:p>
            <a:pPr lvl="1"/>
            <a:r>
              <a:rPr lang="en-US" dirty="0"/>
              <a:t>Reproducibility of analysis and results</a:t>
            </a:r>
          </a:p>
          <a:p>
            <a:pPr lvl="1"/>
            <a:r>
              <a:rPr lang="en-US" dirty="0"/>
              <a:t>Updating and maintaining the ML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ideas/components easily</a:t>
            </a:r>
          </a:p>
          <a:p>
            <a:r>
              <a:rPr lang="en-US" dirty="0"/>
              <a:t>Reduce bug/errors</a:t>
            </a:r>
          </a:p>
          <a:p>
            <a:r>
              <a:rPr lang="en-US" dirty="0"/>
              <a:t>Allows reproducibility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583C-BBE9-824C-A48B-6BDE57D1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2" y="1828800"/>
            <a:ext cx="11308685" cy="43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Define metric(s)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r>
              <a:rPr lang="en-US" dirty="0"/>
              <a:t>Model Selection and Validation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05C92-D9A3-4E44-8405-3A089A112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297373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701</Words>
  <Application>Microsoft Macintosh PowerPoint</Application>
  <PresentationFormat>Widescreen</PresentationFormat>
  <Paragraphs>153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Simple Light</vt:lpstr>
      <vt:lpstr>Machine Learning Pipelines</vt:lpstr>
      <vt:lpstr>Things we will cover</vt:lpstr>
      <vt:lpstr>What is an ML Pipeline?</vt:lpstr>
      <vt:lpstr>Why build a pipeline?</vt:lpstr>
      <vt:lpstr>What makes a pipeline?</vt:lpstr>
      <vt:lpstr>Pipeline Flow</vt:lpstr>
      <vt:lpstr>What components does a pipeline have?</vt:lpstr>
      <vt:lpstr>Things to keep in mind about each component</vt:lpstr>
      <vt:lpstr>Data Acquisition &amp; Integration</vt:lpstr>
      <vt:lpstr>Explore and Prepare data</vt:lpstr>
      <vt:lpstr>Feature Creation</vt:lpstr>
      <vt:lpstr>Method Selection</vt:lpstr>
      <vt:lpstr>Validation</vt:lpstr>
      <vt:lpstr>Deployment</vt:lpstr>
      <vt:lpstr>What types of variations do you want to test using your pipeline?</vt:lpstr>
      <vt:lpstr>Best Practices</vt:lpstr>
      <vt:lpstr>Config file example</vt:lpstr>
      <vt:lpstr>Building a simple pipeline</vt:lpstr>
      <vt:lpstr>PowerPoint Presentation</vt:lpstr>
      <vt:lpstr>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30</cp:revision>
  <dcterms:created xsi:type="dcterms:W3CDTF">2020-01-14T19:43:43Z</dcterms:created>
  <dcterms:modified xsi:type="dcterms:W3CDTF">2020-09-14T20:25:10Z</dcterms:modified>
</cp:coreProperties>
</file>