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17" r:id="rId3"/>
    <p:sldId id="429" r:id="rId4"/>
    <p:sldId id="424" r:id="rId5"/>
    <p:sldId id="431" r:id="rId6"/>
    <p:sldId id="432" r:id="rId7"/>
    <p:sldId id="43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 on Video/Reading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Analytical Formulation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in the Obermeyer Paper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Analytical Formulation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in Your Class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BREAKOUT</a:t>
            </a:r>
          </a:p>
        </p:txBody>
      </p:sp>
    </p:spTree>
    <p:extLst>
      <p:ext uri="{BB962C8B-B14F-4D97-AF65-F5344CB8AC3E}">
        <p14:creationId xmlns:p14="http://schemas.microsoft.com/office/powerpoint/2010/main" val="982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591698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138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ML Formulation and Baselines</vt:lpstr>
      <vt:lpstr>PowerPoint Presentation</vt:lpstr>
      <vt:lpstr>Things to remember</vt:lpstr>
      <vt:lpstr>Any questions from the video lecture?</vt:lpstr>
      <vt:lpstr>BREAKOUT SESSION</vt:lpstr>
      <vt:lpstr>PROJECT BREAKOUT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30</cp:revision>
  <dcterms:created xsi:type="dcterms:W3CDTF">2020-01-14T19:43:43Z</dcterms:created>
  <dcterms:modified xsi:type="dcterms:W3CDTF">2020-09-12T19:04:47Z</dcterms:modified>
</cp:coreProperties>
</file>