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7" r:id="rId3"/>
    <p:sldId id="429" r:id="rId4"/>
    <p:sldId id="295" r:id="rId5"/>
    <p:sldId id="424" r:id="rId6"/>
    <p:sldId id="431" r:id="rId7"/>
    <p:sldId id="432" r:id="rId8"/>
    <p:sldId id="43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4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2718485"/>
            <a:ext cx="11666400" cy="38245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Short Quiz on Video/Reading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Analytical Formulation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of Donors Choose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2591698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7637</TotalTime>
  <Words>182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ML Formulation and Baselines</vt:lpstr>
      <vt:lpstr>PowerPoint Presentation</vt:lpstr>
      <vt:lpstr>Things to remember</vt:lpstr>
      <vt:lpstr>PowerPoint Presentation</vt:lpstr>
      <vt:lpstr>Any questions from the video lecture?</vt:lpstr>
      <vt:lpstr>BREAKOUT SESSION</vt:lpstr>
      <vt:lpstr>EXAMPLE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33</cp:revision>
  <dcterms:created xsi:type="dcterms:W3CDTF">2020-01-14T19:43:43Z</dcterms:created>
  <dcterms:modified xsi:type="dcterms:W3CDTF">2020-09-17T17:00:08Z</dcterms:modified>
</cp:coreProperties>
</file>