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95" r:id="rId4"/>
    <p:sldId id="282" r:id="rId5"/>
    <p:sldId id="285" r:id="rId6"/>
    <p:sldId id="283" r:id="rId7"/>
    <p:sldId id="284" r:id="rId8"/>
    <p:sldId id="260" r:id="rId9"/>
    <p:sldId id="261" r:id="rId10"/>
    <p:sldId id="287" r:id="rId11"/>
    <p:sldId id="262" r:id="rId12"/>
    <p:sldId id="288" r:id="rId13"/>
    <p:sldId id="289" r:id="rId14"/>
    <p:sldId id="290" r:id="rId15"/>
    <p:sldId id="280" r:id="rId16"/>
    <p:sldId id="291" r:id="rId17"/>
    <p:sldId id="293" r:id="rId18"/>
    <p:sldId id="29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5"/>
    <p:restoredTop sz="93142"/>
  </p:normalViewPr>
  <p:slideViewPr>
    <p:cSldViewPr snapToGrid="0" snapToObjects="1">
      <p:cViewPr varScale="1">
        <p:scale>
          <a:sx n="98" d="100"/>
          <a:sy n="98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4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5DCD-726F-224C-899E-471FDBC0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(Record) Linkage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15592-3DD1-7F44-90EF-1A0C2E2E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85" y="1536632"/>
            <a:ext cx="6106947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548</Words>
  <Application>Microsoft Macintosh PowerPoint</Application>
  <PresentationFormat>Widescreen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Data Acquisition Challenges</vt:lpstr>
      <vt:lpstr>Technical (challenges)</vt:lpstr>
      <vt:lpstr>Data Storage</vt:lpstr>
      <vt:lpstr>Data (Record) Linkage</vt:lpstr>
      <vt:lpstr> Goals</vt:lpstr>
      <vt:lpstr> Record Linkage: Synonyms</vt:lpstr>
      <vt:lpstr>Factors to consider</vt:lpstr>
      <vt:lpstr>Approaches</vt:lpstr>
      <vt:lpstr>Common reasons for mismatches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Things to remember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20</cp:revision>
  <dcterms:created xsi:type="dcterms:W3CDTF">2020-01-14T19:43:43Z</dcterms:created>
  <dcterms:modified xsi:type="dcterms:W3CDTF">2020-08-13T16:18:47Z</dcterms:modified>
</cp:coreProperties>
</file>