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review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ian</a:t>
            </a:r>
            <a:r>
              <a:rPr lang="en-US" dirty="0" smtClean="0"/>
              <a:t> </a:t>
            </a:r>
            <a:r>
              <a:rPr lang="en-US" dirty="0" err="1" smtClean="0"/>
              <a:t>wilkerson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9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Rotten Tomatoes of music</a:t>
            </a:r>
          </a:p>
          <a:p>
            <a:r>
              <a:rPr lang="en-US" dirty="0" smtClean="0"/>
              <a:t>Read and write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4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Joey Carlisle</a:t>
            </a:r>
          </a:p>
          <a:p>
            <a:r>
              <a:rPr lang="en-US" dirty="0" smtClean="0"/>
              <a:t>Working UI </a:t>
            </a:r>
          </a:p>
          <a:p>
            <a:r>
              <a:rPr lang="en-US" dirty="0" smtClean="0"/>
              <a:t>Retrieval of data from database</a:t>
            </a:r>
          </a:p>
          <a:p>
            <a:r>
              <a:rPr lang="en-US" dirty="0" smtClean="0"/>
              <a:t>User log in</a:t>
            </a:r>
          </a:p>
          <a:p>
            <a:r>
              <a:rPr lang="en-US" dirty="0" smtClean="0"/>
              <a:t>Read and write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9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</a:p>
          <a:p>
            <a:r>
              <a:rPr lang="en-US" dirty="0" smtClean="0"/>
              <a:t>Ionic</a:t>
            </a:r>
          </a:p>
          <a:p>
            <a:r>
              <a:rPr lang="en-US" dirty="0" smtClean="0"/>
              <a:t>HTML and CSS</a:t>
            </a:r>
          </a:p>
          <a:p>
            <a:r>
              <a:rPr lang="en-US" dirty="0" smtClean="0"/>
              <a:t>Turing</a:t>
            </a:r>
          </a:p>
          <a:p>
            <a:r>
              <a:rPr lang="en-US" dirty="0" smtClean="0"/>
              <a:t>MySQ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36490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72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</TotalTime>
  <Words>47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Music review app</vt:lpstr>
      <vt:lpstr>Overview</vt:lpstr>
      <vt:lpstr>Sponsor expectations</vt:lpstr>
      <vt:lpstr>Development and testing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review app</dc:title>
  <dc:creator>Ian K. Wilkerson</dc:creator>
  <cp:lastModifiedBy>Ian K. Wilkerson</cp:lastModifiedBy>
  <cp:revision>1</cp:revision>
  <dcterms:created xsi:type="dcterms:W3CDTF">2017-02-27T21:33:16Z</dcterms:created>
  <dcterms:modified xsi:type="dcterms:W3CDTF">2017-02-27T21:39:52Z</dcterms:modified>
</cp:coreProperties>
</file>