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FC21061-A1FC-435C-9D71-173A31C17F1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41775C7-ED13-490C-BA33-3560A0E3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8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1061-A1FC-435C-9D71-173A31C17F1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75C7-ED13-490C-BA33-3560A0E3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0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1061-A1FC-435C-9D71-173A31C17F1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75C7-ED13-490C-BA33-3560A0E3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11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1061-A1FC-435C-9D71-173A31C17F1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75C7-ED13-490C-BA33-3560A0E356C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4692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1061-A1FC-435C-9D71-173A31C17F1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75C7-ED13-490C-BA33-3560A0E3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31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1061-A1FC-435C-9D71-173A31C17F1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75C7-ED13-490C-BA33-3560A0E3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67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1061-A1FC-435C-9D71-173A31C17F1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75C7-ED13-490C-BA33-3560A0E3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90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1061-A1FC-435C-9D71-173A31C17F1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75C7-ED13-490C-BA33-3560A0E3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16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1061-A1FC-435C-9D71-173A31C17F1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75C7-ED13-490C-BA33-3560A0E3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4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1061-A1FC-435C-9D71-173A31C17F1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75C7-ED13-490C-BA33-3560A0E3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6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1061-A1FC-435C-9D71-173A31C17F1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75C7-ED13-490C-BA33-3560A0E3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1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1061-A1FC-435C-9D71-173A31C17F1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75C7-ED13-490C-BA33-3560A0E3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8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1061-A1FC-435C-9D71-173A31C17F1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75C7-ED13-490C-BA33-3560A0E3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1061-A1FC-435C-9D71-173A31C17F1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75C7-ED13-490C-BA33-3560A0E3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7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1061-A1FC-435C-9D71-173A31C17F1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75C7-ED13-490C-BA33-3560A0E3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2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1061-A1FC-435C-9D71-173A31C17F1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75C7-ED13-490C-BA33-3560A0E3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6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1061-A1FC-435C-9D71-173A31C17F1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775C7-ED13-490C-BA33-3560A0E3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5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21061-A1FC-435C-9D71-173A31C17F1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775C7-ED13-490C-BA33-3560A0E3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24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Music review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Ian Wilkerson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5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Rotten Tomatoes of music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9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</a:p>
          <a:p>
            <a:r>
              <a:rPr lang="en-US" dirty="0" smtClean="0"/>
              <a:t>Account users</a:t>
            </a:r>
          </a:p>
          <a:p>
            <a:r>
              <a:rPr lang="en-US" dirty="0" smtClean="0"/>
              <a:t>Non-account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13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Joey Carlisle</a:t>
            </a:r>
          </a:p>
          <a:p>
            <a:r>
              <a:rPr lang="en-US" dirty="0"/>
              <a:t>E</a:t>
            </a:r>
            <a:r>
              <a:rPr lang="en-US" dirty="0" smtClean="0"/>
              <a:t>xpectations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0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</a:t>
            </a:r>
          </a:p>
          <a:p>
            <a:r>
              <a:rPr lang="en-US" dirty="0" smtClean="0"/>
              <a:t>Ionic</a:t>
            </a:r>
          </a:p>
          <a:p>
            <a:r>
              <a:rPr lang="en-US" dirty="0" smtClean="0"/>
              <a:t>HTML and CSS</a:t>
            </a:r>
          </a:p>
          <a:p>
            <a:r>
              <a:rPr lang="en-US" dirty="0" smtClean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94925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Turing</a:t>
            </a:r>
          </a:p>
          <a:p>
            <a:r>
              <a:rPr lang="en-US" dirty="0" smtClean="0"/>
              <a:t>Google or Amazon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55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61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42</TotalTime>
  <Words>37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Music review app</vt:lpstr>
      <vt:lpstr>Overview</vt:lpstr>
      <vt:lpstr>Users</vt:lpstr>
      <vt:lpstr>Sponsor</vt:lpstr>
      <vt:lpstr>Development</vt:lpstr>
      <vt:lpstr>database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review app</dc:title>
  <dc:creator>Ian K. Wilkerson</dc:creator>
  <cp:lastModifiedBy>Ian K. Wilkerson</cp:lastModifiedBy>
  <cp:revision>5</cp:revision>
  <dcterms:created xsi:type="dcterms:W3CDTF">2017-02-27T19:03:10Z</dcterms:created>
  <dcterms:modified xsi:type="dcterms:W3CDTF">2017-02-27T19:46:09Z</dcterms:modified>
</cp:coreProperties>
</file>