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A8425-645C-4C42-A8BC-19CBB4337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0DF8C2-8B29-4ECE-A736-7E1117BC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9FB4C-87FA-4743-9A23-D4D4D4D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60407-F122-4ACE-A9C2-B4B57F65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04F02-F388-4522-B844-368817D3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C82A3-D9FD-47BE-8A3D-B957F3D3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36F079-E9D7-4C6E-9CF1-279A1D81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15A37E-92F6-4635-9C3D-43C04726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7E856-5DF9-40D0-B5AB-3DACB75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C8EBE8-D97D-4AE3-B14F-BC9174A7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5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E4BCD00-FC09-489B-908F-D745BF509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0B0363-00F2-495B-97AA-4F58943FB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4F425C-24F2-497D-93BA-A5263DD7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4383B4-138E-4167-8637-0F2F544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487629-BA36-4A2F-A35E-6ABA5CCC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0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490C8-2E86-4E5D-B972-99DCF94E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55F04A-BC88-4168-A874-A87C02BB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39410-5C44-42B9-9F2E-4541D61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EF32E5-CDD7-47EC-85D2-603BDDCB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D74C6-442E-4F55-84A0-31D5D12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0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E112D-4270-47EA-A062-32CE218F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D35E03-FAF6-4614-9913-1992BD9A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2B46F-AE16-4D80-BB86-D9562A97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53C956-AD7A-4F8E-A813-4E9832F9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18533-F081-4E9D-9577-43183EBF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02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3C6D5-163B-4484-A603-2EA7B26D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4FF7A-A7A8-4522-9EFF-820CCCFC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3D8C2C-D51B-469C-96CA-C706E1CD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26BAD4-E571-4CC2-AC1A-AD723B34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02F4AF-9B2C-478E-AF5A-F392D5C9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2C901-832C-4CD3-B62C-D77161E7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0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BC659-67AE-4476-AED4-2B195AE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46A3E5-F14A-4F8A-A8BF-EC8CB48B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C6962D-F4DA-4E3B-88E2-A1BF13C6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F58BD-565B-4AFB-A470-77B64C27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CBBD66-9A61-47A1-9EBD-7E97DE8A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81279-A725-44F8-8B8E-79FDF902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BB4DB2-DFE4-4D72-9B08-C8F09D84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C086CD-F398-401C-A20B-D8E6B21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78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C3241-18E0-40E9-9EA6-27DC8FF8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0FE418-A280-4868-B956-A060216E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3D23B0-A875-498C-A3F9-ECAFD40B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F4D1E2-3C8E-4614-B388-FCD14FC5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78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D51FBC-7410-49DC-9236-3547B087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DD65D6-0551-4153-BFA2-6BD34504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19855B-E67C-40CB-9EA2-BE3B8A1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C501E-C253-442D-824C-47D62633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F5637-C08B-47C6-BA2F-334F5FD0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4C59C8-7618-4ECE-BE12-B5E07B60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DB554-D9C5-4A47-B867-B76BF425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1D1C35-FF3B-46C6-BDB5-4F76EAFC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CED807-6380-4DD2-8369-0E672211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73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407C9-68EE-485C-977E-90F3DEFB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0ADB5E-7243-492F-9C39-E5A1495AA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A5FBA8-D363-47A9-9D9A-4F7D4D02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C8A95A-7976-4826-A088-2B41DB5F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F9D74-92EA-456B-9E50-275CBAE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C6919D-0F0A-46D1-AB12-DDE319F3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79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996E9E-0E52-4709-BAE1-F483F433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2E5374-0016-40DC-9120-D48828B2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0D5EC-B466-4F85-ABE2-A1C6EC94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6278-2749-427A-A96A-86E1A3E0989E}" type="datetimeFigureOut">
              <a:rPr lang="it-IT" smtClean="0"/>
              <a:t>12/02/2022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9E71C-D780-43BB-BEE7-AF44EAD3B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02342B-9A13-4071-BABE-3E647109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CAC7-1F2A-48FA-B831-5182B8FD7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8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A8FAD-D4EF-4232-BBA2-EABDF0AC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it-IT">
                <a:solidFill>
                  <a:schemeClr val="bg1"/>
                </a:solidFill>
              </a:rPr>
              <a:t>JMripetizioni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104E97-8D8C-4D31-8C6E-C5DD789D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it-IT">
                <a:solidFill>
                  <a:schemeClr val="bg1"/>
                </a:solidFill>
              </a:rPr>
              <a:t>Classe: 5°B inf</a:t>
            </a:r>
          </a:p>
          <a:p>
            <a:pPr algn="l"/>
            <a:r>
              <a:rPr lang="it-IT">
                <a:solidFill>
                  <a:schemeClr val="bg1"/>
                </a:solidFill>
              </a:rPr>
              <a:t>Gruppo: Nainsob</a:t>
            </a:r>
          </a:p>
          <a:p>
            <a:pPr algn="l"/>
            <a:r>
              <a:rPr lang="it-IT">
                <a:solidFill>
                  <a:schemeClr val="bg1"/>
                </a:solidFill>
              </a:rPr>
              <a:t>Capogruppo: Porta Matteo</a:t>
            </a:r>
          </a:p>
          <a:p>
            <a:pPr algn="l"/>
            <a:r>
              <a:rPr lang="it-IT">
                <a:solidFill>
                  <a:schemeClr val="bg1"/>
                </a:solidFill>
              </a:rPr>
              <a:t>Componenti: Lauria Luca, Conti Simone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C80F4C-F623-4568-AA7D-C4AC96326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r="-1" b="-1"/>
          <a:stretch/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2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091235-472F-4363-A8CF-9A4D3AD0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Problema 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da 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risolvere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CBB78-A9DD-42C6-93A0-AA358339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it-IT" dirty="0"/>
              <a:t>È possibile che uno studente non riesca a capire le spiegazioni del prof oppure non capisce l’argomento </a:t>
            </a:r>
          </a:p>
        </p:txBody>
      </p:sp>
    </p:spTree>
    <p:extLst>
      <p:ext uri="{BB962C8B-B14F-4D97-AF65-F5344CB8AC3E}">
        <p14:creationId xmlns:p14="http://schemas.microsoft.com/office/powerpoint/2010/main" val="29310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7C2B92-8D92-4285-9CA5-74FE9C10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dirty="0"/>
              <a:t>Soluzione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1A89E0-00E0-4674-A8B6-B0050869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it-IT" dirty="0"/>
              <a:t>Grazie al nostro progetto </a:t>
            </a:r>
            <a:r>
              <a:rPr lang="it-IT" dirty="0" err="1"/>
              <a:t>JMripetizioni</a:t>
            </a:r>
            <a:r>
              <a:rPr lang="it-IT" dirty="0"/>
              <a:t> gli studenti dello Jean Monnet potranno richiedere ad altri studenti della scuola dei corsi di ripetizione, potendo anche dare una mano nel caso in cui si ha lo stesso professore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JMripetizioni</vt:lpstr>
      <vt:lpstr>Problema  da  risolvere</vt:lpstr>
      <vt:lpstr>Soluzione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JMripetizioni</dc:title>
  <dc:creator>Porta Matteo</dc:creator>
  <cp:lastModifiedBy>Porta Matteo</cp:lastModifiedBy>
  <cp:revision>2</cp:revision>
  <dcterms:created xsi:type="dcterms:W3CDTF">2022-02-09T21:32:37Z</dcterms:created>
  <dcterms:modified xsi:type="dcterms:W3CDTF">2022-02-12T07:09:04Z</dcterms:modified>
</cp:coreProperties>
</file>