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DE06CD-8397-4AF4-B9AD-EEE3B9765CAD}" type="datetimeFigureOut">
              <a:rPr lang="it-IT" smtClean="0"/>
              <a:t>14/09/2017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C56A8C-4859-4D8F-98D7-3728EB38E007}" type="slidenum">
              <a:rPr lang="it-IT" smtClean="0"/>
              <a:t>‹N›</a:t>
            </a:fld>
            <a:endParaRPr lang="it-IT"/>
          </a:p>
        </p:txBody>
      </p:sp>
      <p:sp>
        <p:nvSpPr>
          <p:cNvPr id="32" name="Rettangolo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ttangolo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ttangolo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ttangolo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ttangolo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56" name="Rettangolo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ttangolo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ttangolo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ttangolo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DE06CD-8397-4AF4-B9AD-EEE3B9765CAD}" type="datetimeFigureOut">
              <a:rPr lang="it-IT" smtClean="0"/>
              <a:t>14/09/2017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C56A8C-4859-4D8F-98D7-3728EB38E00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DE06CD-8397-4AF4-B9AD-EEE3B9765CAD}" type="datetimeFigureOut">
              <a:rPr lang="it-IT" smtClean="0"/>
              <a:t>14/09/2017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C56A8C-4859-4D8F-98D7-3728EB38E00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DE06CD-8397-4AF4-B9AD-EEE3B9765CAD}" type="datetimeFigureOut">
              <a:rPr lang="it-IT" smtClean="0"/>
              <a:t>14/09/2017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C56A8C-4859-4D8F-98D7-3728EB38E00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igura a mano libera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igura a mano libera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igura a mano libera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igura a mano libera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igura a mano libera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igura a mano libera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igura a mano libera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igura a mano libera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igura a mano libera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igura a mano libera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igura a mano libera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igura a mano libera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igura a mano libera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igura a mano libera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igura a mano libera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DE06CD-8397-4AF4-B9AD-EEE3B9765CAD}" type="datetimeFigureOut">
              <a:rPr lang="it-IT" smtClean="0"/>
              <a:t>14/09/2017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C56A8C-4859-4D8F-98D7-3728EB38E007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8" name="Rettangolo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ttangolo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ttangolo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ttangolo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DE06CD-8397-4AF4-B9AD-EEE3B9765CAD}" type="datetimeFigureOut">
              <a:rPr lang="it-IT" smtClean="0"/>
              <a:t>14/09/2017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C56A8C-4859-4D8F-98D7-3728EB38E00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DE06CD-8397-4AF4-B9AD-EEE3B9765CAD}" type="datetimeFigureOut">
              <a:rPr lang="it-IT" smtClean="0"/>
              <a:t>14/09/2017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C56A8C-4859-4D8F-98D7-3728EB38E007}" type="slidenum">
              <a:rPr lang="it-IT" smtClean="0"/>
              <a:t>‹N›</a:t>
            </a:fld>
            <a:endParaRPr lang="it-IT"/>
          </a:p>
        </p:txBody>
      </p:sp>
      <p:sp>
        <p:nvSpPr>
          <p:cNvPr id="16" name="Rettangolo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ttangolo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ttangolo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ttangolo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ttangolo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ttangolo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ttangolo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ttangolo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ttangolo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DE06CD-8397-4AF4-B9AD-EEE3B9765CAD}" type="datetimeFigureOut">
              <a:rPr lang="it-IT" smtClean="0"/>
              <a:t>14/09/2017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C56A8C-4859-4D8F-98D7-3728EB38E00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DE06CD-8397-4AF4-B9AD-EEE3B9765CAD}" type="datetimeFigureOut">
              <a:rPr lang="it-IT" smtClean="0"/>
              <a:t>14/09/2017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C56A8C-4859-4D8F-98D7-3728EB38E00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DE06CD-8397-4AF4-B9AD-EEE3B9765CAD}" type="datetimeFigureOut">
              <a:rPr lang="it-IT" smtClean="0"/>
              <a:t>14/09/2017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C56A8C-4859-4D8F-98D7-3728EB38E00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Connettore 1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po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Connettore 1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it-IT" smtClean="0"/>
              <a:t>Fare clic sull'icona per inserire un'immagine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grpSp>
        <p:nvGrpSpPr>
          <p:cNvPr id="14" name="Gruppo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Connettore 1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o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Connettore 1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6BDE06CD-8397-4AF4-B9AD-EEE3B9765CAD}" type="datetimeFigureOut">
              <a:rPr lang="it-IT" smtClean="0"/>
              <a:t>14/09/2017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EEC56A8C-4859-4D8F-98D7-3728EB38E00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tangolo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tangolo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ttangolo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ttangolo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ttangolo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ttangolo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BDE06CD-8397-4AF4-B9AD-EEE3B9765CAD}" type="datetimeFigureOut">
              <a:rPr lang="it-IT" smtClean="0"/>
              <a:t>14/09/2017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EEC56A8C-4859-4D8F-98D7-3728EB38E007}" type="slidenum">
              <a:rPr lang="it-IT" smtClean="0"/>
              <a:t>‹N›</a:t>
            </a:fld>
            <a:endParaRPr lang="it-I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Progetto di Sistemi aperti e distribuiti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smtClean="0"/>
              <a:t>Andrea Castellani </a:t>
            </a:r>
            <a:r>
              <a:rPr lang="it-IT" dirty="0" err="1" smtClean="0"/>
              <a:t>Perelli</a:t>
            </a:r>
            <a:r>
              <a:rPr lang="it-IT" dirty="0" smtClean="0"/>
              <a:t>  -  Francesco Gradi</a:t>
            </a:r>
          </a:p>
          <a:p>
            <a:endParaRPr lang="it-IT" dirty="0" smtClean="0"/>
          </a:p>
          <a:p>
            <a:endParaRPr lang="it-I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Software utilizzati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Sails</a:t>
            </a:r>
            <a:r>
              <a:rPr lang="it-IT" dirty="0" smtClean="0"/>
              <a:t>. </a:t>
            </a:r>
            <a:r>
              <a:rPr lang="it-IT" dirty="0" err="1" smtClean="0"/>
              <a:t>j</a:t>
            </a:r>
            <a:r>
              <a:rPr lang="it-IT" dirty="0" err="1" smtClean="0"/>
              <a:t>s</a:t>
            </a:r>
            <a:r>
              <a:rPr lang="it-IT" dirty="0" smtClean="0"/>
              <a:t>	per il server</a:t>
            </a:r>
          </a:p>
          <a:p>
            <a:endParaRPr lang="it-IT" dirty="0" smtClean="0"/>
          </a:p>
          <a:p>
            <a:r>
              <a:rPr lang="it-IT" dirty="0" err="1" smtClean="0"/>
              <a:t>Ionic</a:t>
            </a:r>
            <a:r>
              <a:rPr lang="it-IT" dirty="0" smtClean="0"/>
              <a:t>	per il client</a:t>
            </a:r>
          </a:p>
          <a:p>
            <a:endParaRPr lang="it-IT" dirty="0" smtClean="0"/>
          </a:p>
          <a:p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smtClean="0"/>
              <a:t>Entrambi prevedono il Javascript come linguaggio di programmazione.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Schema di funzionamento</a:t>
            </a:r>
            <a:endParaRPr lang="it-IT" dirty="0"/>
          </a:p>
        </p:txBody>
      </p:sp>
      <p:pic>
        <p:nvPicPr>
          <p:cNvPr id="11" name="Segnaposto contenuto 10" descr="stickman-directi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700808"/>
            <a:ext cx="944136" cy="1284610"/>
          </a:xfrm>
        </p:spPr>
      </p:pic>
      <p:cxnSp>
        <p:nvCxnSpPr>
          <p:cNvPr id="13" name="Connettore 2 12"/>
          <p:cNvCxnSpPr/>
          <p:nvPr/>
        </p:nvCxnSpPr>
        <p:spPr>
          <a:xfrm>
            <a:off x="2131760" y="2276872"/>
            <a:ext cx="114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arrotondato 15"/>
          <p:cNvSpPr/>
          <p:nvPr/>
        </p:nvSpPr>
        <p:spPr>
          <a:xfrm>
            <a:off x="3419872" y="1772816"/>
            <a:ext cx="2520280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/>
          <p:cNvSpPr/>
          <p:nvPr/>
        </p:nvSpPr>
        <p:spPr>
          <a:xfrm>
            <a:off x="6732240" y="1556792"/>
            <a:ext cx="172819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/>
          <p:cNvSpPr/>
          <p:nvPr/>
        </p:nvSpPr>
        <p:spPr>
          <a:xfrm>
            <a:off x="6732240" y="2420888"/>
            <a:ext cx="172819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Arrotonda angolo diagonale rettangolo 18"/>
          <p:cNvSpPr/>
          <p:nvPr/>
        </p:nvSpPr>
        <p:spPr>
          <a:xfrm>
            <a:off x="4860032" y="4365104"/>
            <a:ext cx="3456384" cy="136815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ilindro 19"/>
          <p:cNvSpPr/>
          <p:nvPr/>
        </p:nvSpPr>
        <p:spPr>
          <a:xfrm>
            <a:off x="1907704" y="5013176"/>
            <a:ext cx="1008112" cy="14401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ttore 2 21"/>
          <p:cNvCxnSpPr>
            <a:stCxn id="16" idx="3"/>
          </p:cNvCxnSpPr>
          <p:nvPr/>
        </p:nvCxnSpPr>
        <p:spPr>
          <a:xfrm>
            <a:off x="5940152" y="2240868"/>
            <a:ext cx="720080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16" idx="3"/>
          </p:cNvCxnSpPr>
          <p:nvPr/>
        </p:nvCxnSpPr>
        <p:spPr>
          <a:xfrm flipV="1">
            <a:off x="5940152" y="1916832"/>
            <a:ext cx="72008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/>
          <p:nvPr/>
        </p:nvCxnSpPr>
        <p:spPr>
          <a:xfrm flipH="1">
            <a:off x="8388424" y="501317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1 43"/>
          <p:cNvCxnSpPr/>
          <p:nvPr/>
        </p:nvCxnSpPr>
        <p:spPr>
          <a:xfrm flipV="1">
            <a:off x="8820472" y="1844824"/>
            <a:ext cx="0" cy="3168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1 57"/>
          <p:cNvCxnSpPr/>
          <p:nvPr/>
        </p:nvCxnSpPr>
        <p:spPr>
          <a:xfrm>
            <a:off x="8316416" y="1844824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1 60"/>
          <p:cNvCxnSpPr/>
          <p:nvPr/>
        </p:nvCxnSpPr>
        <p:spPr>
          <a:xfrm>
            <a:off x="8388424" y="270892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4 64"/>
          <p:cNvCxnSpPr/>
          <p:nvPr/>
        </p:nvCxnSpPr>
        <p:spPr>
          <a:xfrm rot="16200000" flipH="1">
            <a:off x="4716016" y="2708920"/>
            <a:ext cx="1584176" cy="15841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4 72"/>
          <p:cNvCxnSpPr/>
          <p:nvPr/>
        </p:nvCxnSpPr>
        <p:spPr>
          <a:xfrm flipV="1">
            <a:off x="2987824" y="5085184"/>
            <a:ext cx="1800200" cy="72008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/>
          <p:cNvSpPr txBox="1"/>
          <p:nvPr/>
        </p:nvSpPr>
        <p:spPr>
          <a:xfrm>
            <a:off x="4067944" y="1980129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smtClean="0">
                <a:solidFill>
                  <a:schemeClr val="bg1"/>
                </a:solidFill>
              </a:rPr>
              <a:t>Client</a:t>
            </a:r>
            <a:endParaRPr lang="it-IT" sz="3200" b="1" dirty="0">
              <a:solidFill>
                <a:schemeClr val="bg1"/>
              </a:solidFill>
            </a:endParaRPr>
          </a:p>
        </p:txBody>
      </p:sp>
      <p:sp>
        <p:nvSpPr>
          <p:cNvPr id="78" name="CasellaDiTesto 77"/>
          <p:cNvSpPr txBox="1"/>
          <p:nvPr/>
        </p:nvSpPr>
        <p:spPr>
          <a:xfrm>
            <a:off x="7092280" y="1628800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</a:rPr>
              <a:t>cliente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79" name="CasellaDiTesto 78"/>
          <p:cNvSpPr txBox="1"/>
          <p:nvPr/>
        </p:nvSpPr>
        <p:spPr>
          <a:xfrm>
            <a:off x="6804248" y="2564904"/>
            <a:ext cx="1728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 smtClean="0">
                <a:solidFill>
                  <a:schemeClr val="bg1"/>
                </a:solidFill>
              </a:rPr>
              <a:t>organizzatore</a:t>
            </a:r>
            <a:endParaRPr lang="it-IT" sz="1900" dirty="0">
              <a:solidFill>
                <a:schemeClr val="bg1"/>
              </a:solidFill>
            </a:endParaRPr>
          </a:p>
        </p:txBody>
      </p:sp>
      <p:sp>
        <p:nvSpPr>
          <p:cNvPr id="80" name="CasellaDiTesto 79"/>
          <p:cNvSpPr txBox="1"/>
          <p:nvPr/>
        </p:nvSpPr>
        <p:spPr>
          <a:xfrm>
            <a:off x="5220072" y="4653136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>
                <a:solidFill>
                  <a:schemeClr val="bg1"/>
                </a:solidFill>
              </a:rPr>
              <a:t>Web Service</a:t>
            </a:r>
            <a:endParaRPr lang="it-IT" sz="4000" b="1" dirty="0">
              <a:solidFill>
                <a:schemeClr val="bg1"/>
              </a:solidFill>
            </a:endParaRPr>
          </a:p>
        </p:txBody>
      </p:sp>
      <p:sp>
        <p:nvSpPr>
          <p:cNvPr id="81" name="CasellaDiTesto 80"/>
          <p:cNvSpPr txBox="1"/>
          <p:nvPr/>
        </p:nvSpPr>
        <p:spPr>
          <a:xfrm>
            <a:off x="1907704" y="558924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solidFill>
                  <a:schemeClr val="bg1"/>
                </a:solidFill>
              </a:rPr>
              <a:t>Database</a:t>
            </a:r>
            <a:endParaRPr lang="it-IT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Il Client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smtClean="0"/>
              <a:t>Effettua chiamate REST al Web Service</a:t>
            </a:r>
          </a:p>
          <a:p>
            <a:endParaRPr lang="it-IT" dirty="0" smtClean="0"/>
          </a:p>
          <a:p>
            <a:r>
              <a:rPr lang="it-IT" dirty="0" smtClean="0"/>
              <a:t>Gestisce in maniera grafica le </a:t>
            </a:r>
            <a:r>
              <a:rPr lang="it-IT" dirty="0" err="1" smtClean="0"/>
              <a:t>view</a:t>
            </a:r>
            <a:endParaRPr lang="it-I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Il server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smtClean="0"/>
              <a:t>Si basa sul design pattern </a:t>
            </a:r>
          </a:p>
          <a:p>
            <a:pPr>
              <a:buNone/>
            </a:pPr>
            <a:r>
              <a:rPr lang="it-IT" dirty="0" smtClean="0"/>
              <a:t>		</a:t>
            </a:r>
            <a:r>
              <a:rPr lang="it-IT" dirty="0" err="1" smtClean="0"/>
              <a:t>Model-View-Controller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Impedisce accessi non autorizzati alla lista 	degli eventi</a:t>
            </a:r>
          </a:p>
          <a:p>
            <a:endParaRPr lang="it-IT" dirty="0" smtClean="0"/>
          </a:p>
          <a:p>
            <a:endParaRPr lang="it-I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Il Database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err="1" smtClean="0"/>
              <a:t>User</a:t>
            </a:r>
            <a:r>
              <a:rPr lang="it-IT" dirty="0" smtClean="0"/>
              <a:t>(nome, cognome, </a:t>
            </a:r>
            <a:r>
              <a:rPr lang="it-IT" dirty="0" err="1" smtClean="0"/>
              <a:t>email</a:t>
            </a:r>
            <a:r>
              <a:rPr lang="it-IT" dirty="0" smtClean="0"/>
              <a:t>, password)</a:t>
            </a:r>
          </a:p>
          <a:p>
            <a:endParaRPr lang="it-IT" dirty="0" smtClean="0"/>
          </a:p>
          <a:p>
            <a:r>
              <a:rPr lang="it-IT" dirty="0" smtClean="0"/>
              <a:t>Organizzatore(nome, cognome, </a:t>
            </a:r>
            <a:r>
              <a:rPr lang="it-IT" dirty="0" err="1" smtClean="0"/>
              <a:t>email</a:t>
            </a:r>
            <a:r>
              <a:rPr lang="it-IT" dirty="0" smtClean="0"/>
              <a:t>, 	password, compagnia)</a:t>
            </a:r>
          </a:p>
          <a:p>
            <a:endParaRPr lang="it-IT" dirty="0" smtClean="0"/>
          </a:p>
          <a:p>
            <a:r>
              <a:rPr lang="it-IT" dirty="0" err="1" smtClean="0"/>
              <a:t>Events</a:t>
            </a:r>
            <a:r>
              <a:rPr lang="it-IT" dirty="0" smtClean="0"/>
              <a:t>(artista, luogo, data, prezzo</a:t>
            </a:r>
            <a:r>
              <a:rPr lang="it-IT" smtClean="0"/>
              <a:t>, 	compagnia</a:t>
            </a:r>
            <a:r>
              <a:rPr lang="it-IT" dirty="0" smtClean="0"/>
              <a:t>)</a:t>
            </a:r>
            <a:endParaRPr lang="it-IT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64</TotalTime>
  <Words>63</Words>
  <Application>Microsoft Office PowerPoint</Application>
  <PresentationFormat>Presentazione su schermo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Metro</vt:lpstr>
      <vt:lpstr>Progetto di Sistemi aperti e distribuiti</vt:lpstr>
      <vt:lpstr>Software utilizzati</vt:lpstr>
      <vt:lpstr>Schema di funzionamento</vt:lpstr>
      <vt:lpstr>Il Client</vt:lpstr>
      <vt:lpstr>Il server</vt:lpstr>
      <vt:lpstr>Il Database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di Sistemi aperti e distribuiti</dc:title>
  <cp:lastModifiedBy>Fuck Yeah</cp:lastModifiedBy>
  <cp:revision>7</cp:revision>
  <dcterms:created xsi:type="dcterms:W3CDTF">2017-09-14T15:41:03Z</dcterms:created>
  <dcterms:modified xsi:type="dcterms:W3CDTF">2017-09-14T16:45:32Z</dcterms:modified>
</cp:coreProperties>
</file>