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5" r:id="rId2"/>
    <p:sldId id="290" r:id="rId3"/>
    <p:sldId id="291" r:id="rId4"/>
    <p:sldId id="306" r:id="rId5"/>
    <p:sldId id="288" r:id="rId6"/>
    <p:sldId id="292" r:id="rId7"/>
    <p:sldId id="293" r:id="rId8"/>
    <p:sldId id="289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7" r:id="rId20"/>
    <p:sldId id="304" r:id="rId21"/>
    <p:sldId id="308" r:id="rId2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1033-771B-623D-021C-4CDA75BD1AFB}" name="Renato Barbosa" initials="RB" userId="S::renatobarbosa@pecege.com::6226c4be-2d60-49de-94c0-b9932d3522b0" providerId="AD"/>
  <p188:author id="{75A2A434-53D3-FBC7-7C2B-8F85AFFBAAC5}" name="Alline Mariá Schumann" initials="AMS" userId="S::allineschumann@pecege.com::5e495873-242b-44a7-9ef8-e10d99455bb8" providerId="AD"/>
  <p188:author id="{E334EE43-15E8-7C62-7A89-D43A7FC7113D}" name="Marbelle Ribeiro Rocha" initials="MRR" userId="S::marbellerocha@pecege.com::deb74717-b757-4b16-a7c9-48409aff78b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0CD"/>
    <a:srgbClr val="009F94"/>
    <a:srgbClr val="0CA499"/>
    <a:srgbClr val="FFFFFF"/>
    <a:srgbClr val="1D3E7F"/>
    <a:srgbClr val="161F37"/>
    <a:srgbClr val="36538D"/>
    <a:srgbClr val="F2A502"/>
    <a:srgbClr val="274A97"/>
    <a:srgbClr val="2D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434F3-C884-4110-B7BE-8A06B1F5766B}" v="2" dt="2024-08-20T13:00:01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e Batista de Oliveira Neto" userId="97fd8866-19ed-4704-b1dc-589ae9fabae7" providerId="ADAL" clId="{EF874642-A698-4CAC-A670-268FAC9CCC0B}"/>
    <pc:docChg chg="modSld">
      <pc:chgData name="Jayme Batista de Oliveira Neto" userId="97fd8866-19ed-4704-b1dc-589ae9fabae7" providerId="ADAL" clId="{EF874642-A698-4CAC-A670-268FAC9CCC0B}" dt="2023-11-21T16:56:32.268" v="9" actId="34135"/>
      <pc:docMkLst>
        <pc:docMk/>
      </pc:docMkLst>
      <pc:sldChg chg="addSp modSp mod">
        <pc:chgData name="Jayme Batista de Oliveira Neto" userId="97fd8866-19ed-4704-b1dc-589ae9fabae7" providerId="ADAL" clId="{EF874642-A698-4CAC-A670-268FAC9CCC0B}" dt="2023-11-21T16:56:32.268" v="9" actId="34135"/>
        <pc:sldMkLst>
          <pc:docMk/>
          <pc:sldMk cId="3188836527" sldId="304"/>
        </pc:sldMkLst>
        <pc:spChg chg="add mod">
          <ac:chgData name="Jayme Batista de Oliveira Neto" userId="97fd8866-19ed-4704-b1dc-589ae9fabae7" providerId="ADAL" clId="{EF874642-A698-4CAC-A670-268FAC9CCC0B}" dt="2023-11-21T16:56:32.268" v="9" actId="34135"/>
          <ac:spMkLst>
            <pc:docMk/>
            <pc:sldMk cId="3188836527" sldId="304"/>
            <ac:spMk id="7" creationId="{69D5AE28-4C83-BB16-7390-0AA19598D762}"/>
          </ac:spMkLst>
        </pc:spChg>
      </pc:sldChg>
    </pc:docChg>
  </pc:docChgLst>
  <pc:docChgLst>
    <pc:chgData name="Jayme Batista de Oliveira Neto" userId="97fd8866-19ed-4704-b1dc-589ae9fabae7" providerId="ADAL" clId="{D53434F3-C884-4110-B7BE-8A06B1F5766B}"/>
    <pc:docChg chg="modSld">
      <pc:chgData name="Jayme Batista de Oliveira Neto" userId="97fd8866-19ed-4704-b1dc-589ae9fabae7" providerId="ADAL" clId="{D53434F3-C884-4110-B7BE-8A06B1F5766B}" dt="2024-08-20T13:00:01.511" v="1"/>
      <pc:docMkLst>
        <pc:docMk/>
      </pc:docMkLst>
      <pc:sldChg chg="setBg">
        <pc:chgData name="Jayme Batista de Oliveira Neto" userId="97fd8866-19ed-4704-b1dc-589ae9fabae7" providerId="ADAL" clId="{D53434F3-C884-4110-B7BE-8A06B1F5766B}" dt="2024-08-20T13:00:01.511" v="1"/>
        <pc:sldMkLst>
          <pc:docMk/>
          <pc:sldMk cId="642380928" sldId="308"/>
        </pc:sldMkLst>
      </pc:sldChg>
    </pc:docChg>
  </pc:docChgLst>
  <pc:docChgLst>
    <pc:chgData name="Jayme Batista de Oliveira Neto" userId="97fd8866-19ed-4704-b1dc-589ae9fabae7" providerId="ADAL" clId="{B929788F-E8C2-442F-B3F7-28DCF60B6D34}"/>
    <pc:docChg chg="modSld">
      <pc:chgData name="Jayme Batista de Oliveira Neto" userId="97fd8866-19ed-4704-b1dc-589ae9fabae7" providerId="ADAL" clId="{B929788F-E8C2-442F-B3F7-28DCF60B6D34}" dt="2024-07-12T16:25:37.668" v="1"/>
      <pc:docMkLst>
        <pc:docMk/>
      </pc:docMkLst>
      <pc:sldChg chg="setBg">
        <pc:chgData name="Jayme Batista de Oliveira Neto" userId="97fd8866-19ed-4704-b1dc-589ae9fabae7" providerId="ADAL" clId="{B929788F-E8C2-442F-B3F7-28DCF60B6D34}" dt="2024-07-12T16:25:37.668" v="1"/>
        <pc:sldMkLst>
          <pc:docMk/>
          <pc:sldMk cId="642380928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28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3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3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0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57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04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F6BF-7555-4E39-819D-3831026AD030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E534-C2FA-4EC9-9A29-45411B134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ove.peceg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ve.peceg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ve.pecege.com/" TargetMode="Externa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ep.peceg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32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256C70-ABD9-2317-6836-7EA563F60A4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121330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69AF0B-917B-29AC-96D7-FEE6F4F0D6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749232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4" name="Botão de Ação: Apagar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E41B11C-9CB9-00D2-2EEA-5D3966A695DD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4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E229A5-2C8B-5025-76F0-15D63FEF1B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38391" y="4716563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68B79C-E345-37C5-D5D2-751BE8E9CEC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38390" y="5106897"/>
            <a:ext cx="1219199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19A4C9-3759-4FFA-86C9-2500D37C03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36896" y="5565522"/>
            <a:ext cx="496842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B8DE4B-FE2B-0F4F-F22F-B4DE9F80E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57589" y="1441282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4C90BC-659C-D43F-65A5-3E5F62F96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0249" y="3859653"/>
            <a:ext cx="372425" cy="368094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370500D-2266-4443-FACB-A9945406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5888" y="3864685"/>
            <a:ext cx="372425" cy="36809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B526E6D-2A74-96DF-57E5-83490379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5889" y="3867201"/>
            <a:ext cx="372425" cy="36809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7898B98-928F-2D01-DC66-48B1E719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5889" y="3869717"/>
            <a:ext cx="372425" cy="36809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E1023C7-10C0-420A-0AB8-0618B952E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5889" y="3869717"/>
            <a:ext cx="372425" cy="3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9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3EFB7D-09A8-369D-ECB9-E885CBFAAED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72609" y="1609084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35F46B-ED0B-7A88-00E1-8B6FC88BBD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72609" y="2236986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1264BE0-E306-3440-A60C-452D1B5DB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B7213D2-5807-6F1E-CB6E-962CFC0F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5384328-492F-0BD8-FBFE-345D0AF9F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CC64445-46E2-606C-B6DE-4AEB1521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922D594-7780-1CE8-DBF0-07E37C2A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2CB42F-4BC1-6EE4-7056-DAB59035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C095C4DF-5690-50E9-0BF6-BEC5A5A17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E7878AF1-D2EC-66E2-9E8F-9B99FD3A2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25308C0-32C5-5DAC-894F-A9F11DBEF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402" y="5233156"/>
            <a:ext cx="876300" cy="952500"/>
          </a:xfrm>
          <a:prstGeom prst="rect">
            <a:avLst/>
          </a:prstGeom>
        </p:spPr>
      </p:pic>
      <p:sp>
        <p:nvSpPr>
          <p:cNvPr id="13" name="Botão de Ação: Apagar 1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0634306-A949-5438-50A8-7A7D374F951F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06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56A89E-ACF2-1FDD-CEEB-A52D843D6C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31891" y="3664357"/>
            <a:ext cx="1219200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/     /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D1B8CD-AF1A-0F01-825F-C49B72A7FAE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00925" y="3664357"/>
            <a:ext cx="839572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8BEFA3-E4C0-CD67-FE5C-8481EE514C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31891" y="4162046"/>
            <a:ext cx="1219200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/     /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338D0C-0E27-B065-7E49-E4387F241A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00925" y="4162046"/>
            <a:ext cx="839572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1AA9D4-A94D-05C8-E17F-5A4F2DEDA1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31891" y="4659735"/>
            <a:ext cx="1219200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/     /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19A126-4F73-8A99-B61D-67F8EEF06C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00925" y="4659735"/>
            <a:ext cx="839572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38DAE9-CFEA-64F3-61EF-EAEBCCFCBC5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31891" y="5175054"/>
            <a:ext cx="1219200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/     /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447041-34FA-2074-E70F-BD584EFFDF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00925" y="5175054"/>
            <a:ext cx="839572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71F4D0-5A93-AA97-A5DC-4D70E5DFDF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31891" y="5690000"/>
            <a:ext cx="1219200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/     /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A01817-5ECF-4ED4-D71C-5382E72736D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00925" y="5690000"/>
            <a:ext cx="839572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697A99-20D6-13B6-6E7A-E34F7199F05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10772" y="1341739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</p:spTree>
    <p:extLst>
      <p:ext uri="{BB962C8B-B14F-4D97-AF65-F5344CB8AC3E}">
        <p14:creationId xmlns:p14="http://schemas.microsoft.com/office/powerpoint/2010/main" val="17058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28A21E-03B8-6EC4-BE73-9B1B1DEAA8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365039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189812-9FCE-8296-810C-1AD87EB00F6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992941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27971A-3752-5FEA-F04D-D8BD9F6D784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63949" y="2344710"/>
            <a:ext cx="2867679" cy="2677656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7E51866-3C22-E61A-F97B-461563AE0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348" y="2550930"/>
            <a:ext cx="470977" cy="4655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47E1BC2-687E-F39B-C362-AEE478FA3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348" y="2550930"/>
            <a:ext cx="470977" cy="4655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675FC21-CDA2-606C-C9F2-9344D5698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348" y="2550930"/>
            <a:ext cx="470977" cy="4655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DA9CA4A-1884-98FA-680C-89DABF611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348" y="2550930"/>
            <a:ext cx="470977" cy="4655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CCA003D-1722-BCDF-815C-697A0CD01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348" y="2550930"/>
            <a:ext cx="470977" cy="4655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78B476DF-D58C-AE9D-1EC7-B01AE1917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348" y="2550930"/>
            <a:ext cx="470977" cy="4655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2897FFAF-AC29-D86D-4466-EBB15C530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348" y="2550930"/>
            <a:ext cx="470977" cy="465500"/>
          </a:xfrm>
          <a:prstGeom prst="rect">
            <a:avLst/>
          </a:prstGeom>
        </p:spPr>
      </p:pic>
      <p:sp>
        <p:nvSpPr>
          <p:cNvPr id="12" name="Botão de Ação: Apagar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EB48F60-5B89-C694-0681-8F11F1C25286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205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3B2895-6D3B-6874-2535-FF7A1020AA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212639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2C46DF-120A-2C04-1D55-FB3667DC4B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5350" y="3306769"/>
            <a:ext cx="9115298" cy="304698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621398-7822-36A2-82D9-DFDE617D14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448269" y="678048"/>
            <a:ext cx="579378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6" name="Botão de Ação: Apagar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C713BBD-2F63-6976-A25B-E28AB8BD0F89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72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EB08C4-422D-4387-84D4-6BC4BB7DF4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62881" y="3398104"/>
            <a:ext cx="1219200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4BF4AD-6621-63F2-CD75-70957F2C82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37679" y="3769400"/>
            <a:ext cx="939819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94AEFE-C448-AA52-2FED-19B6D7D8880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49020" y="1237026"/>
            <a:ext cx="939819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2AD57C-AE51-E0D9-ADDA-40E3BF13200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38033" y="1710361"/>
            <a:ext cx="939819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329CE6-D7E3-2FC5-EFFA-2226CC45F5E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49021" y="2202140"/>
            <a:ext cx="939819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ECA0E1F-49E9-8F20-0155-CF3D53368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6775" y="5141191"/>
            <a:ext cx="604222" cy="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7E7BC61-1187-35A2-C6C5-B38E0AD347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26120" y="2250318"/>
            <a:ext cx="4278634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AEC094-1C6D-9CC5-086E-5F558351BEA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42762" y="2935135"/>
            <a:ext cx="2961992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D09502-3096-BC5D-2C19-6D89640900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26120" y="3465836"/>
            <a:ext cx="4278634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52F329-FC90-0E1D-64D3-D363EF6E56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0827" y="4381993"/>
            <a:ext cx="4278634" cy="2031325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D8FAE0-A609-9C3C-EC4B-F769154536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058274" y="669645"/>
            <a:ext cx="636331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FD8DE1-44E0-08B0-2805-27A5759BC5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6292" y="669645"/>
            <a:ext cx="933784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70D1E9-54CA-639F-CF1F-F3E22B15B0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29395" y="3825618"/>
            <a:ext cx="875359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pt-BR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Botão de Ação: Apagar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D880B3E-FC7F-23F6-26E1-0E4EB9032D37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43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3817B7-258B-AF8C-AB81-162B034C47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7892" y="1666638"/>
            <a:ext cx="6241666" cy="83099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684534B-DB1D-A023-FB6C-08CB4546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83F20C30-DF43-E5BD-8C1B-AB2EB1FD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064DDE4D-0EDA-50F4-0098-5AA8AA29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1E45910-E245-40AB-F5DF-6F92A30AE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5E6412C-686F-947A-9327-2E92D94F6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57389B7-CB9A-6D6D-8627-8E4FB20C4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FD26AA1-3492-D527-FC54-911F550DF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0C2E21E-939D-7894-81D8-1BB23BCC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528EE90-5144-19C8-DF5C-F5FA9DCAD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49FE357-8124-B44D-09C4-DE09A6CD4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7318" y="6031811"/>
            <a:ext cx="397156" cy="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5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1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Apagar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31B226C-08DB-FCD7-ECDC-ABF6401AF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932" y="3983277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otão de Ação: Apagar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76E25FD-072B-A388-E11F-3A04895885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4428" y="1349693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Botão de Ação: Apagar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B2DA33-A264-1A74-00E3-D1AE795080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932" y="2822444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Apagar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271FE1E-75B2-38C1-84D7-89C5DCF35B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96968" y="1721660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otão de Ação: Apagar 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9D60A665-660F-8613-1AED-58F07298F8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79221" y="1721660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Apagar 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0EFD3C82-8B9E-4524-CAA5-FCD5B78420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31792" y="2791439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Apagar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24FB4568-4670-A1D7-AE5F-FEDB078968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31792" y="3983277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Apagar 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7D839971-5F51-9C20-D0CA-19D9D3612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07885" y="5348393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Botão de Ação: Apagar 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7A6835F2-5127-A5F2-AC42-5059BBAD24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0983" y="5014145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Botão de Ação: Apagar 1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48211A67-E746-5C42-B9B3-A7A3967013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4652" y="3944684"/>
            <a:ext cx="1042416" cy="104241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7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EB05D4E-8CD2-212F-CEBB-0F1E73CD1A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2113" y="4649182"/>
            <a:ext cx="5381020" cy="141577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aqui: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83CF85-D65F-3DC4-B51F-867CF79C30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04709" y="1626420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8215B07-1A6F-7AF5-4C4C-8ED9099B6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0247" y="2794262"/>
            <a:ext cx="397156" cy="37793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A6BD7668-BC52-A40F-2E9B-6BE38E27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0247" y="2794264"/>
            <a:ext cx="397156" cy="377939"/>
          </a:xfrm>
          <a:prstGeom prst="rect">
            <a:avLst/>
          </a:prstGeom>
        </p:spPr>
      </p:pic>
      <p:sp>
        <p:nvSpPr>
          <p:cNvPr id="6" name="Botão de Ação: Apagar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DAA8EFCC-A77B-BC6A-2250-4EC2FA4B1BBB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D5AE28-4C83-BB16-7390-0AA19598D7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67228" y="6165994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E0A15F-BB5E-12FF-EB52-828CF1F4509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19129" y="1343798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54C540-19F6-0216-3BD2-0D1694A390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6098" y="2276554"/>
            <a:ext cx="4582128" cy="160043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B3D4F7-7130-55E5-EEDC-7A5D689905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6098" y="4389956"/>
            <a:ext cx="4582128" cy="160043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A3F595-A7CA-CA6E-AFD8-2651CB6C81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60759" y="2279212"/>
            <a:ext cx="4582128" cy="160043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FD2DCC-E455-269E-28C9-F49A5069B1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60759" y="4389956"/>
            <a:ext cx="4582128" cy="1600438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  <a:p>
            <a:endParaRPr lang="pt-BR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Botão de Ação: Apagar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531AA6C-F7DB-DD9F-AC6B-99290F9152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hlinkClick r:id="rId4"/>
            <a:extLst>
              <a:ext uri="{FF2B5EF4-FFF2-40B4-BE49-F238E27FC236}">
                <a16:creationId xmlns:a16="http://schemas.microsoft.com/office/drawing/2014/main" id="{C8D75378-4CFA-D68A-D46F-89AC2C12F8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01574" y="330741"/>
            <a:ext cx="1498060" cy="136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70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39CAC13-C735-18C9-D392-CB9284AE13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5130" y="3646390"/>
            <a:ext cx="2505075" cy="73866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(  ) Português</a:t>
            </a:r>
          </a:p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(  ) Espanhol</a:t>
            </a:r>
          </a:p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(  ) Inglês </a:t>
            </a:r>
          </a:p>
        </p:txBody>
      </p:sp>
      <p:sp>
        <p:nvSpPr>
          <p:cNvPr id="7" name="Botão de Ação: Apagar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44D7C90-8F55-A619-0FAC-F97DD5B770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4613" y="248147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CC2ACA-81AC-D6F7-99C0-457AD2A7851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108904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27900F-68E2-C9B6-D409-8A2CB05DD9B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736806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6E9A3A-C2D2-4DC9-0875-DABF83F30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621" y="5123194"/>
            <a:ext cx="3233012" cy="116955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aqui: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21D85C-E593-DEB8-DA84-049FADCF84D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11992" y="3590856"/>
            <a:ext cx="2505075" cy="73866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aqui: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9662D8-8593-222A-2B76-CC4A7C4CC4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34904" y="3658484"/>
            <a:ext cx="2505075" cy="73866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aqui: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5D5F80-5083-17AC-A748-EA10072CD4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61496" y="5123194"/>
            <a:ext cx="5310559" cy="116955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aqui: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2D19D430-E5BE-7B16-662C-4B1EBBDE2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4901" y="2330517"/>
            <a:ext cx="397156" cy="37793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8C5BF1D-428F-A56C-86D4-C7685A4C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4901" y="2330517"/>
            <a:ext cx="397156" cy="37793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1944340-1BD8-711E-E77E-0FE7EDE95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4901" y="2330517"/>
            <a:ext cx="397156" cy="37793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6BEB7A5-37FE-D3A4-0678-46410DA6C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4901" y="2330517"/>
            <a:ext cx="397156" cy="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311AF1B-615D-38B5-5B67-6B53E0FFCA9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63811" y="2664337"/>
            <a:ext cx="4053959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528067-EF7E-DAE2-C887-D60EA63340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63811" y="3362566"/>
            <a:ext cx="4053959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9B7316-2155-2AFE-53D1-F26CAC6C1E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70835" y="4060796"/>
            <a:ext cx="4045354" cy="2031325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Escreva Aqui</a:t>
            </a: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FC8902-50A0-8C22-D58C-23B62DFFA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19129" y="1343798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6" name="Botão de Ação: Apagar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15C328-F0F0-AF3E-A762-FAFBE73EFE8F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10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F2A12FC-D29A-9DA8-71D0-730264BB15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212639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96F02D-DDA9-442D-5384-38FF1F0D8F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011383" y="2088780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988B1F-7F83-6984-457A-3B9CE01805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33158" y="1840541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6" name="Retângulo 5">
            <a:hlinkClick r:id="rId3"/>
            <a:extLst>
              <a:ext uri="{FF2B5EF4-FFF2-40B4-BE49-F238E27FC236}">
                <a16:creationId xmlns:a16="http://schemas.microsoft.com/office/drawing/2014/main" id="{7AA526C7-2281-99D6-D0F1-DFC0F22BF1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62541" y="954593"/>
            <a:ext cx="1567543" cy="15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Apagar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1D39458-3E53-E3CA-78FC-AD36877ECEC3}"/>
              </a:ext>
            </a:extLst>
          </p:cNvPr>
          <p:cNvSpPr/>
          <p:nvPr/>
        </p:nvSpPr>
        <p:spPr>
          <a:xfrm>
            <a:off x="632454" y="151715"/>
            <a:ext cx="1219200" cy="14255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4D9BC503-87F2-4893-EF24-1EE4510E8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C7D4D5A1-7694-2D78-A653-FF43332B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26224228-901D-68DA-3B9D-10992FF2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A1B79A9-57C8-D7C0-7F4F-30E69A2F4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402E465A-8FF8-6F96-56E3-8BAB5C1B4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15DB585-1220-41D8-42B5-3D772BCA1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3F7B5D2-AA80-E94C-E704-9A7D55EA2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4A5358C-448D-3D31-81F4-72BBF8339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89CE2539-44E2-2FFD-6058-B45B3BF71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170326-C70D-818D-C9ED-67E4D634F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434C5771-010F-5891-A212-FD1D61ED7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D4CD335D-0201-CD66-9D0B-1E47E84C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8CDAB76-557B-5311-EF5B-E5176EE9C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D41FDF5D-5C86-C38E-C3CD-89222EB75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BC8A101A-DE0B-B040-E76B-8318D40A3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63C4341-40ED-9826-D2A0-09F46F897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50E0759-B8D7-E25A-B89C-5375EAA74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CE0B3FF9-CF60-4923-C8CE-BDE4CF851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11018027-7DF2-D7D7-1AC9-EA54DA82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6DAB3B14-AE33-A1DD-C7AB-86E4A3BB8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0D31CC86-FF21-4369-11E1-F356DC6E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2CF75C2-4870-81F5-EDAB-C1F43B09E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56B89CC4-B2D0-4C02-D8CD-483D98A64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88155D04-689C-43E5-5CF2-CD56C54B2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E2AEF6B2-DF0E-69AA-988C-FBEECF74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B899EE83-44A4-DF6D-B6A1-E2CE0813B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BED208E0-D2D4-8DDD-90DD-294E9419D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A89ECFEC-6B89-5BFA-985B-B9979DDEE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52CA472F-CF7D-C933-D68E-6D7A127A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C0ED4EA5-AB80-8F97-9485-4882694A8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1F51F0C1-9F3D-C758-80A6-0F11B111D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9551F5B7-5036-0B19-FD2B-CFD2256D1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65" y="6443411"/>
            <a:ext cx="279784" cy="337670"/>
          </a:xfrm>
          <a:prstGeom prst="rect">
            <a:avLst/>
          </a:prstGeom>
        </p:spPr>
      </p:pic>
      <p:sp>
        <p:nvSpPr>
          <p:cNvPr id="34" name="Retângulo 33">
            <a:hlinkClick r:id="rId5"/>
            <a:extLst>
              <a:ext uri="{FF2B5EF4-FFF2-40B4-BE49-F238E27FC236}">
                <a16:creationId xmlns:a16="http://schemas.microsoft.com/office/drawing/2014/main" id="{800AD3FB-1F86-E7F4-41B0-277F42C718EB}"/>
              </a:ext>
            </a:extLst>
          </p:cNvPr>
          <p:cNvSpPr/>
          <p:nvPr/>
        </p:nvSpPr>
        <p:spPr>
          <a:xfrm>
            <a:off x="934497" y="0"/>
            <a:ext cx="391885" cy="22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3998FCD8-3C36-0D5E-007E-D54347F7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617179"/>
              </p:ext>
            </p:extLst>
          </p:nvPr>
        </p:nvGraphicFramePr>
        <p:xfrm>
          <a:off x="223349" y="245454"/>
          <a:ext cx="9459302" cy="5760000"/>
        </p:xfrm>
        <a:graphic>
          <a:graphicData uri="http://schemas.openxmlformats.org/drawingml/2006/table">
            <a:tbl>
              <a:tblPr firstRow="1" firstCol="1" bandRow="1"/>
              <a:tblGrid>
                <a:gridCol w="1899301">
                  <a:extLst>
                    <a:ext uri="{9D8B030D-6E8A-4147-A177-3AD203B41FA5}">
                      <a16:colId xmlns:a16="http://schemas.microsoft.com/office/drawing/2014/main" val="274034809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0344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2246427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85430605"/>
                    </a:ext>
                  </a:extLst>
                </a:gridCol>
                <a:gridCol w="562350">
                  <a:extLst>
                    <a:ext uri="{9D8B030D-6E8A-4147-A177-3AD203B41FA5}">
                      <a16:colId xmlns:a16="http://schemas.microsoft.com/office/drawing/2014/main" val="2753145800"/>
                    </a:ext>
                  </a:extLst>
                </a:gridCol>
                <a:gridCol w="193651">
                  <a:extLst>
                    <a:ext uri="{9D8B030D-6E8A-4147-A177-3AD203B41FA5}">
                      <a16:colId xmlns:a16="http://schemas.microsoft.com/office/drawing/2014/main" val="23908005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929022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32346531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22339901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95276752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4904964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3744959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Cronograma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(atividades planejadas)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Digite o mês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8905"/>
                  </a:ext>
                </a:extLst>
              </a:tr>
              <a:tr h="720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69451"/>
                  </a:ext>
                </a:extLst>
              </a:tr>
              <a:tr h="252000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Projeto de Pesquisa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67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70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32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422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453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7798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020105"/>
                  </a:ext>
                </a:extLst>
              </a:tr>
              <a:tr h="252000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Resultados Preliminares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A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581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31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149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271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255438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00" b="1" dirty="0">
                          <a:noFill/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00" dirty="0">
                        <a:noFill/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776695"/>
                  </a:ext>
                </a:extLst>
              </a:tr>
              <a:tr h="252000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Entrega do TCC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0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24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947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61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026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1599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61962"/>
                  </a:ext>
                </a:extLst>
              </a:tr>
              <a:tr h="252000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Entrega da apresentação do TCC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1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527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843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31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Escreva aqui</a:t>
                      </a: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17834" marR="17834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2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46080D-4D36-AE16-8E06-7A5AD2EEEC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12699" y="5426485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C22F3D-60C4-BADD-5A29-2F07D257F40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607" y="2221199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/     /      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1139E5-218A-7F80-A42E-E2D38A97D5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605" y="4103379"/>
            <a:ext cx="1219200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C81E7D-A5AA-BE7D-E1B8-8531938B9B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605" y="3061986"/>
            <a:ext cx="420673" cy="307777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9360A4-64C8-BDBD-F1AC-9E94FE7CC9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44935" y="5024759"/>
            <a:ext cx="2174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https://cep.pecege.com/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25602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b="1" dirty="0">
            <a:solidFill>
              <a:srgbClr val="2D5CA8"/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CFA7B293EDBE4DB98FBC161D82B39F" ma:contentTypeVersion="15" ma:contentTypeDescription="Crie um novo documento." ma:contentTypeScope="" ma:versionID="ed78836dbbd60ef5b47f46abba0ddc66">
  <xsd:schema xmlns:xsd="http://www.w3.org/2001/XMLSchema" xmlns:xs="http://www.w3.org/2001/XMLSchema" xmlns:p="http://schemas.microsoft.com/office/2006/metadata/properties" xmlns:ns2="2c89dc19-a755-4b1f-8ccb-ddc282e02978" xmlns:ns3="1e7d8aaf-77fb-4419-819f-502bcc31ffe3" targetNamespace="http://schemas.microsoft.com/office/2006/metadata/properties" ma:root="true" ma:fieldsID="f28b1225859e7fd7734d1009df438026" ns2:_="" ns3:_="">
    <xsd:import namespace="2c89dc19-a755-4b1f-8ccb-ddc282e02978"/>
    <xsd:import namespace="1e7d8aaf-77fb-4419-819f-502bcc31ff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9dc19-a755-4b1f-8ccb-ddc282e029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b121cd5-3768-42a0-b312-b7830db9b9b1}" ma:internalName="TaxCatchAll" ma:showField="CatchAllData" ma:web="2c89dc19-a755-4b1f-8ccb-ddc282e029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d8aaf-77fb-4419-819f-502bcc31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e7d8aaf-77fb-4419-819f-502bcc31ffe3">
      <Terms xmlns="http://schemas.microsoft.com/office/infopath/2007/PartnerControls"/>
    </lcf76f155ced4ddcb4097134ff3c332f>
    <TaxCatchAll xmlns="2c89dc19-a755-4b1f-8ccb-ddc282e02978" xsi:nil="true"/>
  </documentManagement>
</p:properties>
</file>

<file path=customXml/itemProps1.xml><?xml version="1.0" encoding="utf-8"?>
<ds:datastoreItem xmlns:ds="http://schemas.openxmlformats.org/officeDocument/2006/customXml" ds:itemID="{FD8DE9FB-F407-46F2-8986-4B38595916B5}"/>
</file>

<file path=customXml/itemProps2.xml><?xml version="1.0" encoding="utf-8"?>
<ds:datastoreItem xmlns:ds="http://schemas.openxmlformats.org/officeDocument/2006/customXml" ds:itemID="{7F8D043A-8326-4F1C-BF39-A51AAD89FA6C}"/>
</file>

<file path=customXml/itemProps3.xml><?xml version="1.0" encoding="utf-8"?>
<ds:datastoreItem xmlns:ds="http://schemas.openxmlformats.org/officeDocument/2006/customXml" ds:itemID="{2F8C92D9-A144-4593-810F-9A7E9C6FE44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33725</TotalTime>
  <Words>343</Words>
  <Application>Microsoft Office PowerPoint</Application>
  <PresentationFormat>Papel A4 (210 x 297 mm)</PresentationFormat>
  <Paragraphs>292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Moreira Rocha</dc:creator>
  <cp:lastModifiedBy>Jayme Batista de Oliveira Neto</cp:lastModifiedBy>
  <cp:revision>135</cp:revision>
  <dcterms:created xsi:type="dcterms:W3CDTF">2022-08-25T12:56:07Z</dcterms:created>
  <dcterms:modified xsi:type="dcterms:W3CDTF">2024-08-20T13:00:05Z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0x01010008CFA7B293EDBE4DB98FBC161D82B39F</vt:lpwstr>
  </property>
</Properties>
</file>