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05964-20B7-4D2C-8349-079EB112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EC6D9-76F7-44E4-87AC-748DA4C6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E3B34-AAFE-471E-9BF7-096A2330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5DAAB-0CEA-4D05-BE8E-E30FEC42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B0E62-BCE6-4361-9745-80ACC206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A966A-270E-4576-B83C-37AEEC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E2EED4-870C-4414-A407-1CADA815B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B094C-9EB4-4CAE-BDD0-4A38648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A448-3979-476C-8EEA-26D92F64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FA1E9-A83E-4564-95AF-53E5185D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8E4E02-757E-4F8A-A6CB-801362121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3641BB-9F72-4FA4-A5CF-EC461A6F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2FFDB-284B-4A29-8C2D-DC8B5177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22DA5-7E26-4BBF-BA06-300735E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6FBC0-DF5B-40EC-9D08-A496FB54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96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C4568-7702-4F5B-BC1F-379C6D61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CDFC0-F6A1-4CE4-9B71-6D58413E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1CC74-5554-4433-865F-999FBC44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369910-D894-4DEB-A2F2-960DCA8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03DFD-4752-42A6-B435-1236C632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E50A-9C09-457C-B013-B48CF3C9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2AEAC1-5F05-475B-B059-598F99FF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C8C4A-773A-4F54-888D-CEDA925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2A6E8-141F-4710-BD31-97FA98C0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5C5EA-2B1B-463B-8B76-C3279C09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DC86B-3770-4EA4-A3AA-F9BEE87A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ED623-AFFA-4893-BDCD-CF57AA9B5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464E9E-EED5-4658-9588-03B8112C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A2A004-8A2C-44B2-9F3C-8A7F1ECE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3F268-B41E-492B-A7FD-8A7AD65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C7DAC6-5D74-49E4-93EC-B4F617EC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659B8-A355-4617-B636-4526173A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4C7BA3-3B9A-44AF-97C7-AC32EC63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23BA68-AF48-4D76-8081-008033F7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1A67F7-4F54-4869-AA29-21DDCB2C4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DC33C2-6A5D-416C-A294-5F5056838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55980B-D02F-4B20-8529-0F385BFA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433501-8C49-483D-A852-C0412EEA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B83FE4-5915-4206-9305-3C84B53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3683-08E3-40B5-B709-87377A6B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59A9DA-24AC-4BC6-BD91-E7C104D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AE541F-C0B9-4F9C-846D-99545511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AC4E26-7FB4-4223-BC96-CB2CAE3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C9E473-A338-40CD-839C-E4E2E1DA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B3BD67-BCC6-4146-97AA-57028687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AA4492-043A-4F75-85FD-2E7005BE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CB9C8-BE0B-4D3D-9E98-9637B77E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0EE95-CD1B-411E-99A1-A58EBCE1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D6F86-E848-4434-8CEC-2EF9CEE15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0093F-B1A4-473D-B294-D2E3CF8C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D066BD-58B3-4D85-B8CB-82658A94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083FF-B960-4624-8068-BD171E20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4BB7-88B1-4680-9E42-0D691AB8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5AFD1D-EFCB-4FD0-8FAF-177FAAE56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9321B1-F520-4ACB-8C34-3CFA2901C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B9E3CC-3757-425D-B7B6-0C203514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D87C62-7889-47BB-8E93-D7B3588C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ADB39-C7FF-4BFE-BC3C-83C6444B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D641E-2920-4985-917F-7A59FC04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6CA0BB-CF77-40EA-B102-18A5D56F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B3D58-4A72-4779-A686-1E689D11F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DE40-EE70-44D2-8312-5C7C4A62D62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FFBBFB-A866-4FBD-AD58-570EA4F0C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A93-C42D-4FE2-AB70-B23836987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9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4401-FC94-4118-99B8-F0EF83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Динамический анализ механической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65071-474D-4474-A258-7246245B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>
              <a:buNone/>
            </a:pPr>
            <a:r>
              <a:rPr lang="ru-RU" dirty="0"/>
              <a:t>Потенциальная энергия резинки тратится на поднятие ложки и снаряда, на придание скорости снаряду, а также на удар ложки о стенку катапульты.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ECAE12-8645-4C7E-AE90-9AADBBCB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77" y="3429000"/>
            <a:ext cx="9505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4401-FC94-4118-99B8-F0EF83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Динамический анализ механической 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CDBF62-1CE4-42F4-919D-6A272DFF0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3964166"/>
            <a:ext cx="9668256" cy="27805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AB852-92F2-4544-9530-BA828135B1A6}"/>
              </a:ext>
            </a:extLst>
          </p:cNvPr>
          <p:cNvSpPr txBox="1"/>
          <p:nvPr/>
        </p:nvSpPr>
        <p:spPr>
          <a:xfrm>
            <a:off x="838200" y="1691466"/>
            <a:ext cx="86662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432.83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Н/м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коэффициент упругости резинки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0.06 кг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масса ложки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0.04504 кг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масса снаряда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 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высота удара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0.14 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высота ложки в заряженном состоянии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0.05 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удлинение резинки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2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4401-FC94-4118-99B8-F0EF83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Кинематический анализ механической  модели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C95E2-F8AF-43CD-85E0-9CD721CB70DE}"/>
              </a:ext>
            </a:extLst>
          </p:cNvPr>
          <p:cNvSpPr txBox="1"/>
          <p:nvPr/>
        </p:nvSpPr>
        <p:spPr>
          <a:xfrm>
            <a:off x="838200" y="1690688"/>
            <a:ext cx="7144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 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высота удара</a:t>
            </a:r>
            <a:endParaRPr lang="pt-BR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2.41 м/с – </a:t>
            </a:r>
            <a:r>
              <a:rPr lang="ru-RU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снаряда в момент отрыва</a:t>
            </a:r>
            <a:endParaRPr lang="pt-BR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pt-BR" sz="24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угол возвышения</a:t>
            </a:r>
            <a:endParaRPr lang="ru-RU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A7BADE-9AF4-4417-942F-AFA9FA6A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23" y="2973948"/>
            <a:ext cx="8771954" cy="38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4401-FC94-4118-99B8-F0EF83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Кинематический анализ механической  модели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B8D07-481C-4E57-BEBC-A6982670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2435924"/>
            <a:ext cx="5438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F3CD8-FC9E-4722-9E4F-CCF6DFD0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16" y="1750124"/>
            <a:ext cx="5143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CD5568-B8AE-47FC-98DF-E07CBCA6E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6"/>
          </a:xfrm>
        </p:spPr>
        <p:txBody>
          <a:bodyPr>
            <a:normAutofit fontScale="85000" lnSpcReduction="20000"/>
          </a:bodyPr>
          <a:lstStyle/>
          <a:p>
            <a:pPr marL="0" indent="357188">
              <a:buNone/>
            </a:pPr>
            <a:r>
              <a:rPr lang="ru-RU" dirty="0"/>
              <a:t>Проверка скорости во время отрыва снаряда от ложки</a:t>
            </a:r>
          </a:p>
          <a:p>
            <a:pPr marL="0" indent="357188">
              <a:buNone/>
            </a:pPr>
            <a:r>
              <a:rPr lang="ru-RU" dirty="0"/>
              <a:t>Получение фактической скорости в момент отрыва исходя из траектории:</a:t>
            </a:r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r>
              <a:rPr lang="ru-RU" dirty="0"/>
              <a:t>Это отличается от расчётной скорости 2.41 м/с на 5.12%.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A54B-AF70-431D-9664-36FD3914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Сравнение фактических параметров механической модели с расчётными параметрами.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8F9C84-2AFF-4DC6-880C-AF443782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825"/>
            <a:ext cx="4896533" cy="9621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D4E7F1-5CBB-48A3-B813-07699305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33" y="2848335"/>
            <a:ext cx="4753638" cy="609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5B008F-070B-459C-8E4B-8618562AB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87818"/>
            <a:ext cx="4182059" cy="8954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C496AA-367D-43D0-989B-2FED28E4B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74438"/>
            <a:ext cx="953585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CD5568-B8AE-47FC-98DF-E07CBCA6E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6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ru-RU" dirty="0"/>
              <a:t>Определение коэффициента жёсткости через фактическую скорость:</a:t>
            </a:r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endParaRPr lang="ru-RU" dirty="0"/>
          </a:p>
          <a:p>
            <a:pPr marL="0" indent="357188">
              <a:buNone/>
            </a:pPr>
            <a:r>
              <a:rPr lang="ru-RU" dirty="0"/>
              <a:t>Это отличается от экспериментально определенного коэффициента 432.83 Н/м на 8.94%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A54B-AF70-431D-9664-36FD3914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Сравнение фактических параметров механической модели с расчётными параметрами.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703BC6-9B64-4DF2-8615-CD49A91C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77" y="2751905"/>
            <a:ext cx="6582694" cy="6477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58634B-DE8A-4994-98AA-5A7F7C9A2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"/>
          <a:stretch/>
        </p:blipFill>
        <p:spPr>
          <a:xfrm>
            <a:off x="1335024" y="4363423"/>
            <a:ext cx="8702613" cy="43821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EE95C9E-7FDF-4AF8-BB34-E3AD6787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705" y="3467163"/>
            <a:ext cx="402963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22D5AE2-CACC-4CC4-8DF7-F95F8BDFEBFC}"/>
              </a:ext>
            </a:extLst>
          </p:cNvPr>
          <p:cNvCxnSpPr>
            <a:cxnSpLocks/>
          </p:cNvCxnSpPr>
          <p:nvPr/>
        </p:nvCxnSpPr>
        <p:spPr>
          <a:xfrm>
            <a:off x="368186" y="4332951"/>
            <a:ext cx="2584020" cy="9575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3F6A99-FBC6-4F4F-BF58-816011C1ADC3}"/>
              </a:ext>
            </a:extLst>
          </p:cNvPr>
          <p:cNvSpPr/>
          <p:nvPr/>
        </p:nvSpPr>
        <p:spPr>
          <a:xfrm>
            <a:off x="212738" y="3692871"/>
            <a:ext cx="640080" cy="64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DE8BBDE-A0A0-442F-827D-F3393966559D}"/>
              </a:ext>
            </a:extLst>
          </p:cNvPr>
          <p:cNvSpPr/>
          <p:nvPr/>
        </p:nvSpPr>
        <p:spPr>
          <a:xfrm>
            <a:off x="1610745" y="4276969"/>
            <a:ext cx="158620" cy="455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8BAD7A-07C1-4DF6-96FE-DFE7C4957348}"/>
              </a:ext>
            </a:extLst>
          </p:cNvPr>
          <p:cNvSpPr/>
          <p:nvPr/>
        </p:nvSpPr>
        <p:spPr>
          <a:xfrm>
            <a:off x="212738" y="5290457"/>
            <a:ext cx="4808157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63FAE990-940E-480F-A3E6-044EF7AF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Анимация выстрела</a:t>
            </a:r>
          </a:p>
        </p:txBody>
      </p:sp>
    </p:spTree>
    <p:extLst>
      <p:ext uri="{BB962C8B-B14F-4D97-AF65-F5344CB8AC3E}">
        <p14:creationId xmlns:p14="http://schemas.microsoft.com/office/powerpoint/2010/main" val="1934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10586 -0.20717 " pathEditMode="relative" rAng="0" ptsTypes="AA">
                                      <p:cBhvr>
                                        <p:cTn id="8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"/>
                            </p:stCondLst>
                            <p:childTnLst>
                              <p:par>
                                <p:cTn id="10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6 -0.20416 L 0.32135 -0.45439 L 0.31602 -0.44768 L 0.38333 -0.49259 L 0.41927 -0.49791 L 0.44687 -0.50486 L 0.47292 -0.50601 L 0.47904 -0.50486 L 0.50352 -0.50069 L 0.51497 -0.4993 L 0.53411 -0.4993 L 0.54102 -0.49652 L 0.54635 -0.49398 C 0.5487 -0.49305 0.55091 -0.49213 0.55326 -0.4912 C 0.55404 -0.49074 0.55482 -0.49051 0.5556 -0.48981 C 0.55586 -0.48958 0.55599 -0.48889 0.55625 -0.48842 L 0.56172 -0.48703 L 0.56849 -0.4831 L 0.57773 -0.47893 C 0.58867 -0.47291 0.58529 -0.47777 0.58997 -0.46944 L 0.59154 -0.46944 C 0.59401 -0.46851 0.59674 -0.46828 0.59922 -0.46666 C 0.60039 -0.46597 0.60117 -0.46389 0.60221 -0.4625 C 0.60352 -0.46111 0.60469 -0.45972 0.60599 -0.45856 C 0.60807 -0.45694 0.61016 -0.45578 0.61211 -0.45439 L 0.61836 -0.45162 C 0.62161 -0.45 0.625 -0.44861 0.62826 -0.44629 C 0.62995 -0.4449 0.63281 -0.44074 0.63281 -0.44074 L 0.64206 -0.43402 L 0.64961 -0.42176 L 0.65586 -0.41365 C 0.66667 -0.40162 0.66302 -0.40764 0.6681 -0.39861 L 0.66875 -0.39722 L 0.67721 -0.38912 C 0.6793 -0.38634 0.68138 -0.38379 0.68333 -0.38101 C 0.68424 -0.37986 0.6849 -0.37824 0.68568 -0.37685 L 0.68711 -0.37407 L 0.69714 -0.36736 C 0.70703 -0.35787 0.70273 -0.3618 0.71016 -0.35509 L 0.72083 -0.34838 C 0.72266 -0.34606 0.72448 -0.34398 0.72617 -0.34143 C 0.73698 -0.32639 0.73138 -0.33032 0.73763 -0.32662 L 0.74232 -0.32384 C 0.74531 -0.31967 0.74844 -0.31574 0.75143 -0.31157 C 0.76406 -0.29398 0.75638 -0.30254 0.76445 -0.29398 L 0.76836 -0.29259 C 0.78281 -0.27106 0.77708 -0.27801 0.78437 -0.26944 L 0.79427 -0.25856 C 0.79661 -0.25301 0.79844 -0.24699 0.80117 -0.24213 C 0.80365 -0.23796 0.80964 -0.23125 0.80964 -0.23125 L 0.81576 -0.22453 C 0.81797 -0.21851 0.82578 -0.19444 0.83034 -0.18634 C 0.83112 -0.18495 0.83229 -0.18472 0.83333 -0.18379 L 0.83867 -0.17546 C 0.84596 -0.14953 0.84258 -0.16088 0.8487 -0.14166 L 0.85482 -0.12245 C 0.85625 -0.11666 0.85807 -0.11088 0.85937 -0.10486 C 0.8599 -0.10277 0.85964 -0.10023 0.86016 -0.09791 C 0.86875 -0.06064 0.86276 -0.09213 0.86549 -0.07754 L 0.87695 -0.04768 C 0.88034 -0.03217 0.88359 -0.01689 0.88698 -0.00139 C 0.88802 0.00371 0.88698 0.00139 0.88841 0.00394 L 0.89375 0.02315 C 0.89531 0.0294 0.89701 0.03565 0.89844 0.04213 C 0.89896 0.04468 0.89909 0.04769 0.89987 0.05024 C 0.90365 0.06111 0.90365 0.06042 0.90755 0.06528 L 0.91367 0.09098 C 0.91458 0.09584 0.91888 0.12246 0.92135 0.13056 C 0.92161 0.13149 0.9224 0.13149 0.92292 0.13195 L 0.9306 0.16736 C 0.93203 0.17361 0.93359 0.17986 0.93516 0.18635 C 0.93516 0.18635 0.93672 0.19445 0.93672 0.19445 L 0.93971 0.21204 C 0.94049 0.21806 0.94128 0.22385 0.94206 0.22986 C 0.94362 0.24283 0.94349 0.23889 0.94349 0.24491 L 0.94349 0.24491 L 0.94349 0.24074 " pathEditMode="relative" ptsTypes="AAAAAAAAAAAAAAAAAAAAAAAAAAAAAAAAAAAAAAAAAAAAAAAAAAAAAAAAAAAAAAAAAAAAAAAAAAAAA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184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Динамический анализ механической модели</vt:lpstr>
      <vt:lpstr>Динамический анализ механической  модели</vt:lpstr>
      <vt:lpstr>Кинематический анализ механической  модели</vt:lpstr>
      <vt:lpstr>Кинематический анализ механической  модели</vt:lpstr>
      <vt:lpstr>Сравнение фактических параметров механической модели с расчётными параметрами.</vt:lpstr>
      <vt:lpstr>Сравнение фактических параметров механической модели с расчётными параметрами.</vt:lpstr>
      <vt:lpstr>Анимация выстрела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Mr. Grenka</dc:creator>
  <cp:lastModifiedBy>Mr. Grenka</cp:lastModifiedBy>
  <cp:revision>13</cp:revision>
  <dcterms:created xsi:type="dcterms:W3CDTF">2022-12-04T12:11:41Z</dcterms:created>
  <dcterms:modified xsi:type="dcterms:W3CDTF">2022-12-09T17:22:07Z</dcterms:modified>
</cp:coreProperties>
</file>