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Relationship Id="rId27" Type="http://schemas.openxmlformats.org/officeDocument/2006/relationships/image" Target="../media/image89.png"/><Relationship Id="rId28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6889" y="5740491"/>
            <a:ext cx="14431677" cy="2393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2483" y="2114821"/>
            <a:ext cx="6680749" cy="3028036"/>
            <a:chOff x="5802483" y="2114821"/>
            <a:chExt cx="6680749" cy="302803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802483" y="2114821"/>
              <a:ext cx="6680749" cy="3028036"/>
              <a:chOff x="5802483" y="2114821"/>
              <a:chExt cx="6680749" cy="302803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02483" y="2114821"/>
                <a:ext cx="6680749" cy="302803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025633" y="2511615"/>
              <a:ext cx="2234449" cy="2234449"/>
              <a:chOff x="8025633" y="2511615"/>
              <a:chExt cx="2234449" cy="22344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25633" y="2511615"/>
                <a:ext cx="2234449" cy="22344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93516" y="7728002"/>
            <a:ext cx="7393802" cy="9097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37962" y="2074271"/>
            <a:ext cx="9209791" cy="6137172"/>
            <a:chOff x="4537962" y="2074271"/>
            <a:chExt cx="9209791" cy="61371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633" y="6758006"/>
              <a:ext cx="6782773" cy="159257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561127" y="2074271"/>
              <a:ext cx="3163459" cy="3850328"/>
              <a:chOff x="7561127" y="2074271"/>
              <a:chExt cx="3163459" cy="385032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61127" y="2074271"/>
                <a:ext cx="3163459" cy="385032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6718011" cy="7032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545619" y="-196317"/>
            <a:ext cx="23376953" cy="118003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84756" y="9010771"/>
            <a:ext cx="9528897" cy="7032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79"/>
            <a:ext cx="3444773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0287" y="2334280"/>
            <a:ext cx="15305141" cy="7757793"/>
            <a:chOff x="1490287" y="2334280"/>
            <a:chExt cx="15305141" cy="77577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0287" y="2334280"/>
              <a:ext cx="15305141" cy="77577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3250620" cy="654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80342" y="2334281"/>
            <a:ext cx="12525030" cy="7587518"/>
            <a:chOff x="2880342" y="2334281"/>
            <a:chExt cx="12525030" cy="75875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0342" y="2334281"/>
              <a:ext cx="12525030" cy="7587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6043744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7861" y="2334281"/>
            <a:ext cx="15169993" cy="7632403"/>
            <a:chOff x="1557861" y="2334281"/>
            <a:chExt cx="15169993" cy="76324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7861" y="2334281"/>
              <a:ext cx="15169993" cy="7632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7098315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181" y="2334281"/>
            <a:ext cx="15125353" cy="7647757"/>
            <a:chOff x="1580181" y="2334281"/>
            <a:chExt cx="15125353" cy="76477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0181" y="2334281"/>
              <a:ext cx="15125353" cy="7647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3967144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45732" y="2320512"/>
            <a:ext cx="12394250" cy="7368439"/>
            <a:chOff x="2945732" y="2320512"/>
            <a:chExt cx="12394250" cy="73684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5732" y="2320512"/>
              <a:ext cx="12394250" cy="7368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87966" y="1387911"/>
            <a:ext cx="12509783" cy="8897803"/>
            <a:chOff x="2887966" y="1387911"/>
            <a:chExt cx="12509783" cy="88978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7966" y="1387911"/>
              <a:ext cx="12509783" cy="88978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30809" y="3772806"/>
            <a:ext cx="1638554" cy="5246127"/>
            <a:chOff x="4130809" y="3772806"/>
            <a:chExt cx="1638554" cy="52461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0809" y="3772806"/>
              <a:ext cx="1638554" cy="5246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48537" y="7070568"/>
            <a:ext cx="1734940" cy="1948365"/>
            <a:chOff x="7848537" y="7070568"/>
            <a:chExt cx="1734940" cy="19483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537" y="7070568"/>
              <a:ext cx="1734940" cy="19483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8510182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4113" y="2334281"/>
            <a:ext cx="8478745" cy="7258510"/>
            <a:chOff x="664113" y="2334281"/>
            <a:chExt cx="8478745" cy="72585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113" y="2334281"/>
              <a:ext cx="8478745" cy="72585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26123" y="2592337"/>
            <a:ext cx="7822499" cy="68012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9888973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0417" y="2334281"/>
            <a:ext cx="15204880" cy="6967976"/>
            <a:chOff x="1540417" y="2334281"/>
            <a:chExt cx="15204880" cy="69679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417" y="2334281"/>
              <a:ext cx="15204880" cy="6967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5766667"/>
            <a:ext cx="16939683" cy="114286"/>
            <a:chOff x="673016" y="5766667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5766667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21429" y="5709524"/>
            <a:ext cx="7528571" cy="114286"/>
            <a:chOff x="5321429" y="5709524"/>
            <a:chExt cx="7528571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321429" y="5709524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11819" y="2648152"/>
            <a:ext cx="4600000" cy="2218193"/>
            <a:chOff x="2811819" y="2648152"/>
            <a:chExt cx="4600000" cy="22181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0392" y="4333268"/>
              <a:ext cx="3978042" cy="60183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523066" y="2648152"/>
              <a:ext cx="1177506" cy="1177505"/>
              <a:chOff x="4523066" y="2648152"/>
              <a:chExt cx="1177506" cy="117750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23066" y="2648152"/>
                <a:ext cx="1177506" cy="117750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335628" y="6775805"/>
            <a:ext cx="3552381" cy="2367217"/>
            <a:chOff x="3335628" y="6775805"/>
            <a:chExt cx="3552381" cy="23672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4201" y="8582405"/>
              <a:ext cx="2626957" cy="61560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501717" y="6775805"/>
              <a:ext cx="1220203" cy="1485140"/>
              <a:chOff x="4501717" y="6775805"/>
              <a:chExt cx="1220203" cy="148514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01717" y="6775805"/>
                <a:ext cx="1220203" cy="1485140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61629" y="838966"/>
            <a:ext cx="4828406" cy="42221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1430" y="637621"/>
            <a:ext cx="2570003" cy="7202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62651" y="2127101"/>
            <a:ext cx="4323810" cy="3260296"/>
            <a:chOff x="11162651" y="2127101"/>
            <a:chExt cx="4323810" cy="326029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11223" y="3922781"/>
              <a:ext cx="2945176" cy="61560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42651" y="4377829"/>
              <a:ext cx="2020587" cy="102704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2583392" y="2127101"/>
              <a:ext cx="1463279" cy="1463302"/>
              <a:chOff x="12583392" y="2127101"/>
              <a:chExt cx="1463279" cy="146330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583392" y="2127101"/>
                <a:ext cx="1463279" cy="1463302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1605508" y="6691036"/>
            <a:ext cx="3438095" cy="2536755"/>
            <a:chOff x="11605508" y="6691036"/>
            <a:chExt cx="3438095" cy="25367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54081" y="8667175"/>
              <a:ext cx="2226137" cy="65386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2289687" y="6691036"/>
              <a:ext cx="2069704" cy="2069704"/>
              <a:chOff x="12289687" y="6691036"/>
              <a:chExt cx="2069704" cy="206970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289687" y="6691036"/>
                <a:ext cx="2069704" cy="2069704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8598" y="1416680"/>
            <a:ext cx="508896" cy="62556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86581" y="1416680"/>
            <a:ext cx="589563" cy="70323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1197" y="5767533"/>
            <a:ext cx="650887" cy="70323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86581" y="5710390"/>
            <a:ext cx="646506" cy="6255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8294744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03761" y="2334281"/>
            <a:ext cx="12878192" cy="7656242"/>
            <a:chOff x="2703761" y="2334281"/>
            <a:chExt cx="12878192" cy="76562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3761" y="2334281"/>
              <a:ext cx="12878192" cy="7656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234643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14" y="1748581"/>
            <a:ext cx="15931439" cy="703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98154" y="2334281"/>
            <a:ext cx="12489407" cy="7594909"/>
            <a:chOff x="2898154" y="2334281"/>
            <a:chExt cx="12489407" cy="75949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8154" y="2334281"/>
              <a:ext cx="12489407" cy="7594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85466" y="2149162"/>
            <a:ext cx="8114783" cy="5987390"/>
            <a:chOff x="5085466" y="2149162"/>
            <a:chExt cx="8114783" cy="5987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4084" y="6813355"/>
              <a:ext cx="5230709" cy="146225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6700304" y="2149162"/>
              <a:ext cx="4885031" cy="4885031"/>
              <a:chOff x="6700304" y="2149162"/>
              <a:chExt cx="4885031" cy="48850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00304" y="2149162"/>
                <a:ext cx="4885031" cy="488503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28535"/>
            <a:ext cx="1670257" cy="7203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86262" y="2921260"/>
            <a:ext cx="12768267" cy="6111694"/>
            <a:chOff x="2786262" y="2921260"/>
            <a:chExt cx="12768267" cy="61116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6262" y="2921260"/>
              <a:ext cx="12768267" cy="61116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339" y="1562463"/>
            <a:ext cx="2574804" cy="10370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4618" y="2055610"/>
            <a:ext cx="1882616" cy="639920"/>
            <a:chOff x="2944618" y="2055610"/>
            <a:chExt cx="1882616" cy="6399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4618" y="2055610"/>
              <a:ext cx="1882616" cy="639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44618" y="3044307"/>
            <a:ext cx="1173494" cy="1173494"/>
            <a:chOff x="2944618" y="3044307"/>
            <a:chExt cx="1173494" cy="11734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4618" y="3044307"/>
              <a:ext cx="1173494" cy="117349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63673" y="4762416"/>
            <a:ext cx="7804624" cy="10056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69908" y="5517499"/>
            <a:ext cx="4731536" cy="9447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96662" y="6274811"/>
            <a:ext cx="5637582" cy="9462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4768" y="5814015"/>
            <a:ext cx="10439347" cy="26345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85613" y="2511287"/>
            <a:ext cx="10914489" cy="5263141"/>
            <a:chOff x="3685613" y="2511287"/>
            <a:chExt cx="10914489" cy="52631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591" y="6509587"/>
              <a:ext cx="9428250" cy="1535202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745914" y="2511287"/>
              <a:ext cx="2793886" cy="2793884"/>
              <a:chOff x="7745914" y="2511287"/>
              <a:chExt cx="2793886" cy="279388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5914" y="2511287"/>
                <a:ext cx="2793886" cy="2793884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86262" y="2921260"/>
            <a:ext cx="12768267" cy="6111694"/>
            <a:chOff x="2786262" y="2921260"/>
            <a:chExt cx="12768267" cy="6111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6262" y="2921260"/>
              <a:ext cx="12768267" cy="61116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0477" y="840390"/>
            <a:ext cx="1573454" cy="4222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240" y="628535"/>
            <a:ext cx="4236061" cy="7689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2228" y="939166"/>
            <a:ext cx="302855" cy="2769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0339" y="1562458"/>
            <a:ext cx="2548787" cy="10390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4618" y="2055610"/>
            <a:ext cx="1882616" cy="639920"/>
            <a:chOff x="2944618" y="2055610"/>
            <a:chExt cx="1882616" cy="6399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4618" y="2055610"/>
              <a:ext cx="1882616" cy="639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44618" y="3044307"/>
            <a:ext cx="1173494" cy="1173494"/>
            <a:chOff x="2944618" y="3044307"/>
            <a:chExt cx="1173494" cy="11734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4618" y="3044307"/>
              <a:ext cx="1173494" cy="11734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63672" y="4762414"/>
            <a:ext cx="5849176" cy="10111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85048" y="5517499"/>
            <a:ext cx="5167678" cy="9443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1754" y="6274811"/>
            <a:ext cx="9409859" cy="1012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0477" y="840390"/>
            <a:ext cx="1515578" cy="4222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8535"/>
            <a:ext cx="4236061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229" y="939162"/>
            <a:ext cx="302855" cy="276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10390" y="1879628"/>
            <a:ext cx="4264934" cy="6526459"/>
            <a:chOff x="7010390" y="1879628"/>
            <a:chExt cx="4264934" cy="65264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97809" y="1879628"/>
              <a:ext cx="3890096" cy="3890096"/>
              <a:chOff x="7197809" y="1879628"/>
              <a:chExt cx="3890096" cy="38900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97809" y="1879628"/>
                <a:ext cx="3890096" cy="38900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0287" y="5490309"/>
              <a:ext cx="3588214" cy="152249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4678" y="6829155"/>
              <a:ext cx="4519106" cy="1713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03046" y="2021302"/>
            <a:ext cx="8279622" cy="6243111"/>
            <a:chOff x="5003046" y="2021302"/>
            <a:chExt cx="8279622" cy="62431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568" y="5459834"/>
              <a:ext cx="5685063" cy="125858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151" y="6331199"/>
              <a:ext cx="3860179" cy="196965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723610" y="2021302"/>
              <a:ext cx="2802020" cy="2802063"/>
              <a:chOff x="7723610" y="2021302"/>
              <a:chExt cx="2802020" cy="280206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23610" y="2021302"/>
                <a:ext cx="2802020" cy="2802063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210" y="782459"/>
            <a:ext cx="1773330" cy="4222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8535"/>
            <a:ext cx="2405242" cy="76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3958" y="881235"/>
            <a:ext cx="302855" cy="276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23064" y="2443837"/>
            <a:ext cx="4439586" cy="5398040"/>
            <a:chOff x="6923064" y="2443837"/>
            <a:chExt cx="4439586" cy="53980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3064" y="2443837"/>
              <a:ext cx="4439586" cy="53980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2433" y="3622254"/>
            <a:ext cx="2460631" cy="836393"/>
            <a:chOff x="4462433" y="3622254"/>
            <a:chExt cx="2460631" cy="8363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2433" y="3622254"/>
              <a:ext cx="2460631" cy="8363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73494" y="3622254"/>
            <a:ext cx="2460631" cy="836393"/>
            <a:chOff x="11373494" y="3622254"/>
            <a:chExt cx="2460631" cy="8363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3494" y="3622254"/>
              <a:ext cx="2460631" cy="8363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7622" y="7747279"/>
            <a:ext cx="4613861" cy="11022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6190" y="3121846"/>
            <a:ext cx="3786242" cy="1000817"/>
            <a:chOff x="676190" y="3121846"/>
            <a:chExt cx="3786242" cy="10008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190" y="3121846"/>
              <a:ext cx="3786242" cy="100081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5471" y="3301266"/>
            <a:ext cx="3417192" cy="7032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858" y="4154792"/>
            <a:ext cx="3964719" cy="33507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34125" y="3121846"/>
            <a:ext cx="3786242" cy="1000817"/>
            <a:chOff x="13834125" y="3121846"/>
            <a:chExt cx="3786242" cy="10008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34125" y="3121846"/>
              <a:ext cx="3786242" cy="100081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54921" y="3189110"/>
            <a:ext cx="3344491" cy="9111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73144" y="4154792"/>
            <a:ext cx="3912005" cy="1928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3291258"/>
            <a:ext cx="12406849" cy="114286"/>
            <a:chOff x="673016" y="3291258"/>
            <a:chExt cx="12406849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3291258"/>
              <a:ext cx="12406849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6190" y="3262687"/>
            <a:ext cx="171429" cy="171429"/>
            <a:chOff x="676190" y="3262687"/>
            <a:chExt cx="171429" cy="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190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477" y="3773973"/>
            <a:ext cx="1341205" cy="615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6667" y="2173860"/>
            <a:ext cx="842530" cy="568061"/>
            <a:chOff x="666667" y="2173860"/>
            <a:chExt cx="842530" cy="5680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667" y="2173860"/>
              <a:ext cx="842530" cy="568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55199" y="3262687"/>
            <a:ext cx="171429" cy="171429"/>
            <a:chOff x="6855199" y="3262687"/>
            <a:chExt cx="171429" cy="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5199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9486" y="3773973"/>
            <a:ext cx="1385948" cy="6155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03958" y="1900408"/>
            <a:ext cx="1114965" cy="1114965"/>
            <a:chOff x="6603958" y="1900408"/>
            <a:chExt cx="1114965" cy="11149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3958" y="1900408"/>
              <a:ext cx="1114965" cy="11149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76834" y="3262687"/>
            <a:ext cx="171429" cy="171429"/>
            <a:chOff x="12976834" y="3262687"/>
            <a:chExt cx="171429" cy="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76834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31121" y="3773973"/>
            <a:ext cx="1394776" cy="6155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737175" y="1950985"/>
            <a:ext cx="1013811" cy="1013811"/>
            <a:chOff x="12737175" y="1950985"/>
            <a:chExt cx="1013811" cy="10138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37175" y="1950985"/>
              <a:ext cx="1013811" cy="101381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57957" y="5629087"/>
            <a:ext cx="466016" cy="35236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598891" y="4143204"/>
            <a:ext cx="9087629" cy="196183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598891" y="5563432"/>
            <a:ext cx="9087629" cy="16158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15154" y="8680545"/>
            <a:ext cx="9045146" cy="205455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1598891" y="5695024"/>
            <a:ext cx="9087629" cy="536875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57957" y="6746744"/>
            <a:ext cx="466016" cy="35236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5240" y="628535"/>
            <a:ext cx="2405242" cy="76897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32210" y="782459"/>
            <a:ext cx="1315711" cy="42221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47801" y="894123"/>
            <a:ext cx="302855" cy="27691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83291" y="4229703"/>
            <a:ext cx="9087629" cy="16158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855891" y="5426910"/>
            <a:ext cx="466016" cy="35237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99043" y="5014426"/>
            <a:ext cx="9087629" cy="257292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5891" y="6967334"/>
            <a:ext cx="466016" cy="35236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99043" y="6417506"/>
            <a:ext cx="9087629" cy="338023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704927" y="4229703"/>
            <a:ext cx="9087629" cy="161584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855891" y="8910341"/>
            <a:ext cx="466016" cy="3523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8535"/>
            <a:ext cx="2405242" cy="7689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2210" y="782459"/>
            <a:ext cx="1496559" cy="3907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4584" y="808082"/>
            <a:ext cx="348765" cy="3583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05356" y="3652080"/>
            <a:ext cx="2266541" cy="2981553"/>
            <a:chOff x="2105356" y="3652080"/>
            <a:chExt cx="2266541" cy="29815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5356" y="3652080"/>
              <a:ext cx="2266541" cy="29815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24286" y="3352151"/>
            <a:ext cx="3581411" cy="3581411"/>
            <a:chOff x="7324286" y="3352151"/>
            <a:chExt cx="3581411" cy="3581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4286" y="3352151"/>
              <a:ext cx="3581411" cy="35814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70410" y="3652080"/>
            <a:ext cx="2004370" cy="3033634"/>
            <a:chOff x="13870410" y="3652080"/>
            <a:chExt cx="2004370" cy="30336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70410" y="3652080"/>
              <a:ext cx="2004370" cy="30336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8804" y="6877286"/>
            <a:ext cx="4793201" cy="11076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87095" y="6877285"/>
            <a:ext cx="4539582" cy="11076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16866" y="6877285"/>
            <a:ext cx="4505677" cy="110763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46882" y="8538788"/>
            <a:ext cx="14692899" cy="1133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2022-11-08T13:40:30Z</dcterms:created>
  <dcterms:modified xsi:type="dcterms:W3CDTF">2022-11-08T13:40:30Z</dcterms:modified>
</cp:coreProperties>
</file>