
<file path=[Content_Types].xml><?xml version="1.0" encoding="utf-8"?>
<Types xmlns="http://schemas.openxmlformats.org/package/2006/content-types">
  <Override PartName="/_rels/.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16.png" ContentType="image/png"/>
  <Override PartName="/ppt/media/image15.jpeg" ContentType="image/jpeg"/>
  <Override PartName="/ppt/media/image14.jpeg" ContentType="image/jpeg"/>
  <Override PartName="/ppt/media/image13.png" ContentType="image/png"/>
  <Override PartName="/ppt/media/image12.jpeg" ContentType="image/jpeg"/>
  <Override PartName="/ppt/media/image11.jpeg" ContentType="image/jpeg"/>
  <Override PartName="/ppt/media/image10.jpeg" ContentType="image/jpeg"/>
  <Override PartName="/ppt/media/image3.png" ContentType="image/png"/>
  <Override PartName="/ppt/media/image1.jpeg" ContentType="image/jpeg"/>
  <Override PartName="/ppt/media/image4.jpeg" ContentType="image/jpeg"/>
  <Override PartName="/ppt/media/image6.png" ContentType="image/png"/>
  <Override PartName="/ppt/media/image5.png" ContentType="image/png"/>
  <Override PartName="/ppt/media/image9.jpeg" ContentType="image/jpeg"/>
  <Override PartName="/ppt/media/image2.png" ContentType="image/png"/>
  <Override PartName="/ppt/media/image7.jpeg" ContentType="image/jpeg"/>
  <Override PartName="/ppt/media/image17.png" ContentType="image/png"/>
  <Override PartName="/ppt/media/image8.jpeg" ContentType="image/jpe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451520" y="804600"/>
            <a:ext cx="9603000" cy="104904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31" name="PlaceHolder 2"/>
          <p:cNvSpPr>
            <a:spLocks noGrp="1"/>
          </p:cNvSpPr>
          <p:nvPr>
            <p:ph type="body"/>
          </p:nvPr>
        </p:nvSpPr>
        <p:spPr>
          <a:xfrm>
            <a:off x="1451520" y="2015640"/>
            <a:ext cx="9603000" cy="164556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
        <p:nvSpPr>
          <p:cNvPr id="32" name="PlaceHolder 3"/>
          <p:cNvSpPr>
            <a:spLocks noGrp="1"/>
          </p:cNvSpPr>
          <p:nvPr>
            <p:ph type="body"/>
          </p:nvPr>
        </p:nvSpPr>
        <p:spPr>
          <a:xfrm>
            <a:off x="1451520" y="3817800"/>
            <a:ext cx="9603000" cy="164556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451520" y="804600"/>
            <a:ext cx="9603000" cy="104904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34" name="PlaceHolder 2"/>
          <p:cNvSpPr>
            <a:spLocks noGrp="1"/>
          </p:cNvSpPr>
          <p:nvPr>
            <p:ph type="body"/>
          </p:nvPr>
        </p:nvSpPr>
        <p:spPr>
          <a:xfrm>
            <a:off x="1451520" y="2015640"/>
            <a:ext cx="4686120" cy="164556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
        <p:nvSpPr>
          <p:cNvPr id="35" name="PlaceHolder 3"/>
          <p:cNvSpPr>
            <a:spLocks noGrp="1"/>
          </p:cNvSpPr>
          <p:nvPr>
            <p:ph type="body"/>
          </p:nvPr>
        </p:nvSpPr>
        <p:spPr>
          <a:xfrm>
            <a:off x="6372360" y="2015640"/>
            <a:ext cx="4686120" cy="164556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
        <p:nvSpPr>
          <p:cNvPr id="36" name="PlaceHolder 4"/>
          <p:cNvSpPr>
            <a:spLocks noGrp="1"/>
          </p:cNvSpPr>
          <p:nvPr>
            <p:ph type="body"/>
          </p:nvPr>
        </p:nvSpPr>
        <p:spPr>
          <a:xfrm>
            <a:off x="6372360" y="3817800"/>
            <a:ext cx="4686120" cy="164556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
        <p:nvSpPr>
          <p:cNvPr id="37" name="PlaceHolder 5"/>
          <p:cNvSpPr>
            <a:spLocks noGrp="1"/>
          </p:cNvSpPr>
          <p:nvPr>
            <p:ph type="body"/>
          </p:nvPr>
        </p:nvSpPr>
        <p:spPr>
          <a:xfrm>
            <a:off x="1451520" y="3817800"/>
            <a:ext cx="4686120" cy="164556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451520" y="804600"/>
            <a:ext cx="9603000" cy="104904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39" name="PlaceHolder 2"/>
          <p:cNvSpPr>
            <a:spLocks noGrp="1"/>
          </p:cNvSpPr>
          <p:nvPr>
            <p:ph type="body"/>
          </p:nvPr>
        </p:nvSpPr>
        <p:spPr>
          <a:xfrm>
            <a:off x="1451520" y="2015640"/>
            <a:ext cx="9603000" cy="345024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
        <p:nvSpPr>
          <p:cNvPr id="40" name="PlaceHolder 3"/>
          <p:cNvSpPr>
            <a:spLocks noGrp="1"/>
          </p:cNvSpPr>
          <p:nvPr>
            <p:ph type="body"/>
          </p:nvPr>
        </p:nvSpPr>
        <p:spPr>
          <a:xfrm>
            <a:off x="1451520" y="2015640"/>
            <a:ext cx="9603000" cy="345024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pic>
        <p:nvPicPr>
          <p:cNvPr id="41" name="" descr=""/>
          <p:cNvPicPr/>
          <p:nvPr/>
        </p:nvPicPr>
        <p:blipFill>
          <a:blip r:embed="rId2"/>
          <a:stretch/>
        </p:blipFill>
        <p:spPr>
          <a:xfrm>
            <a:off x="4090680" y="2015640"/>
            <a:ext cx="4324320" cy="3450240"/>
          </a:xfrm>
          <a:prstGeom prst="rect">
            <a:avLst/>
          </a:prstGeom>
          <a:ln>
            <a:noFill/>
          </a:ln>
        </p:spPr>
      </p:pic>
      <p:pic>
        <p:nvPicPr>
          <p:cNvPr id="42" name="" descr=""/>
          <p:cNvPicPr/>
          <p:nvPr/>
        </p:nvPicPr>
        <p:blipFill>
          <a:blip r:embed="rId3"/>
          <a:stretch/>
        </p:blipFill>
        <p:spPr>
          <a:xfrm>
            <a:off x="4090680" y="2015640"/>
            <a:ext cx="4324320" cy="34502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1451520" y="804600"/>
            <a:ext cx="9603000" cy="104904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53" name="PlaceHolder 2"/>
          <p:cNvSpPr>
            <a:spLocks noGrp="1"/>
          </p:cNvSpPr>
          <p:nvPr>
            <p:ph type="subTitle"/>
          </p:nvPr>
        </p:nvSpPr>
        <p:spPr>
          <a:xfrm>
            <a:off x="1451520" y="2015640"/>
            <a:ext cx="9603000" cy="3450240"/>
          </a:xfrm>
          <a:prstGeom prst="rect">
            <a:avLst/>
          </a:prstGeom>
        </p:spPr>
        <p:txBody>
          <a:bodyPr lIns="0" rIns="0" tIns="0" bIns="0" anchor="ctr"/>
          <a:p>
            <a:pPr algn="ctr"/>
            <a:endParaRPr b="0" lang="fr-FR"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451520" y="804600"/>
            <a:ext cx="9603000" cy="104904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55" name="PlaceHolder 2"/>
          <p:cNvSpPr>
            <a:spLocks noGrp="1"/>
          </p:cNvSpPr>
          <p:nvPr>
            <p:ph type="body"/>
          </p:nvPr>
        </p:nvSpPr>
        <p:spPr>
          <a:xfrm>
            <a:off x="1451520" y="2015640"/>
            <a:ext cx="9603000" cy="345024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451520" y="804600"/>
            <a:ext cx="9603000" cy="104904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57" name="PlaceHolder 2"/>
          <p:cNvSpPr>
            <a:spLocks noGrp="1"/>
          </p:cNvSpPr>
          <p:nvPr>
            <p:ph type="body"/>
          </p:nvPr>
        </p:nvSpPr>
        <p:spPr>
          <a:xfrm>
            <a:off x="1451520" y="2015640"/>
            <a:ext cx="4686120" cy="345024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
        <p:nvSpPr>
          <p:cNvPr id="58" name="PlaceHolder 3"/>
          <p:cNvSpPr>
            <a:spLocks noGrp="1"/>
          </p:cNvSpPr>
          <p:nvPr>
            <p:ph type="body"/>
          </p:nvPr>
        </p:nvSpPr>
        <p:spPr>
          <a:xfrm>
            <a:off x="6372360" y="2015640"/>
            <a:ext cx="4686120" cy="345024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1451520" y="804600"/>
            <a:ext cx="9603000" cy="104904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1451520" y="804600"/>
            <a:ext cx="9603000" cy="4863960"/>
          </a:xfrm>
          <a:prstGeom prst="rect">
            <a:avLst/>
          </a:prstGeom>
        </p:spPr>
        <p:txBody>
          <a:bodyPr lIns="0" rIns="0" tIns="0" bIns="0" anchor="ctr"/>
          <a:p>
            <a:pPr algn="ctr"/>
            <a:endParaRPr b="0" lang="fr-FR"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451520" y="804600"/>
            <a:ext cx="9603000" cy="104904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62" name="PlaceHolder 2"/>
          <p:cNvSpPr>
            <a:spLocks noGrp="1"/>
          </p:cNvSpPr>
          <p:nvPr>
            <p:ph type="body"/>
          </p:nvPr>
        </p:nvSpPr>
        <p:spPr>
          <a:xfrm>
            <a:off x="1451520" y="2015640"/>
            <a:ext cx="4686120" cy="164556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
        <p:nvSpPr>
          <p:cNvPr id="63" name="PlaceHolder 3"/>
          <p:cNvSpPr>
            <a:spLocks noGrp="1"/>
          </p:cNvSpPr>
          <p:nvPr>
            <p:ph type="body"/>
          </p:nvPr>
        </p:nvSpPr>
        <p:spPr>
          <a:xfrm>
            <a:off x="1451520" y="3817800"/>
            <a:ext cx="4686120" cy="164556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
        <p:nvSpPr>
          <p:cNvPr id="64" name="PlaceHolder 4"/>
          <p:cNvSpPr>
            <a:spLocks noGrp="1"/>
          </p:cNvSpPr>
          <p:nvPr>
            <p:ph type="body"/>
          </p:nvPr>
        </p:nvSpPr>
        <p:spPr>
          <a:xfrm>
            <a:off x="6372360" y="2015640"/>
            <a:ext cx="4686120" cy="345024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1451520" y="804600"/>
            <a:ext cx="9603000" cy="104904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0" name="PlaceHolder 2"/>
          <p:cNvSpPr>
            <a:spLocks noGrp="1"/>
          </p:cNvSpPr>
          <p:nvPr>
            <p:ph type="subTitle"/>
          </p:nvPr>
        </p:nvSpPr>
        <p:spPr>
          <a:xfrm>
            <a:off x="1451520" y="2015640"/>
            <a:ext cx="9603000" cy="3450240"/>
          </a:xfrm>
          <a:prstGeom prst="rect">
            <a:avLst/>
          </a:prstGeom>
        </p:spPr>
        <p:txBody>
          <a:bodyPr lIns="0" rIns="0" tIns="0" bIns="0" anchor="ctr"/>
          <a:p>
            <a:pPr algn="ctr"/>
            <a:endParaRPr b="0" lang="fr-FR"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451520" y="804600"/>
            <a:ext cx="9603000" cy="104904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66" name="PlaceHolder 2"/>
          <p:cNvSpPr>
            <a:spLocks noGrp="1"/>
          </p:cNvSpPr>
          <p:nvPr>
            <p:ph type="body"/>
          </p:nvPr>
        </p:nvSpPr>
        <p:spPr>
          <a:xfrm>
            <a:off x="1451520" y="2015640"/>
            <a:ext cx="4686120" cy="345024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
        <p:nvSpPr>
          <p:cNvPr id="67" name="PlaceHolder 3"/>
          <p:cNvSpPr>
            <a:spLocks noGrp="1"/>
          </p:cNvSpPr>
          <p:nvPr>
            <p:ph type="body"/>
          </p:nvPr>
        </p:nvSpPr>
        <p:spPr>
          <a:xfrm>
            <a:off x="6372360" y="2015640"/>
            <a:ext cx="4686120" cy="164556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
        <p:nvSpPr>
          <p:cNvPr id="68" name="PlaceHolder 4"/>
          <p:cNvSpPr>
            <a:spLocks noGrp="1"/>
          </p:cNvSpPr>
          <p:nvPr>
            <p:ph type="body"/>
          </p:nvPr>
        </p:nvSpPr>
        <p:spPr>
          <a:xfrm>
            <a:off x="6372360" y="3817800"/>
            <a:ext cx="4686120" cy="164556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451520" y="804600"/>
            <a:ext cx="9603000" cy="104904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70" name="PlaceHolder 2"/>
          <p:cNvSpPr>
            <a:spLocks noGrp="1"/>
          </p:cNvSpPr>
          <p:nvPr>
            <p:ph type="body"/>
          </p:nvPr>
        </p:nvSpPr>
        <p:spPr>
          <a:xfrm>
            <a:off x="1451520" y="2015640"/>
            <a:ext cx="4686120" cy="164556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
        <p:nvSpPr>
          <p:cNvPr id="71" name="PlaceHolder 3"/>
          <p:cNvSpPr>
            <a:spLocks noGrp="1"/>
          </p:cNvSpPr>
          <p:nvPr>
            <p:ph type="body"/>
          </p:nvPr>
        </p:nvSpPr>
        <p:spPr>
          <a:xfrm>
            <a:off x="6372360" y="2015640"/>
            <a:ext cx="4686120" cy="164556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
        <p:nvSpPr>
          <p:cNvPr id="72" name="PlaceHolder 4"/>
          <p:cNvSpPr>
            <a:spLocks noGrp="1"/>
          </p:cNvSpPr>
          <p:nvPr>
            <p:ph type="body"/>
          </p:nvPr>
        </p:nvSpPr>
        <p:spPr>
          <a:xfrm>
            <a:off x="1451520" y="3817800"/>
            <a:ext cx="9603000" cy="164556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451520" y="804600"/>
            <a:ext cx="9603000" cy="104904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74" name="PlaceHolder 2"/>
          <p:cNvSpPr>
            <a:spLocks noGrp="1"/>
          </p:cNvSpPr>
          <p:nvPr>
            <p:ph type="body"/>
          </p:nvPr>
        </p:nvSpPr>
        <p:spPr>
          <a:xfrm>
            <a:off x="1451520" y="2015640"/>
            <a:ext cx="9603000" cy="164556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
        <p:nvSpPr>
          <p:cNvPr id="75" name="PlaceHolder 3"/>
          <p:cNvSpPr>
            <a:spLocks noGrp="1"/>
          </p:cNvSpPr>
          <p:nvPr>
            <p:ph type="body"/>
          </p:nvPr>
        </p:nvSpPr>
        <p:spPr>
          <a:xfrm>
            <a:off x="1451520" y="3817800"/>
            <a:ext cx="9603000" cy="164556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451520" y="804600"/>
            <a:ext cx="9603000" cy="104904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77" name="PlaceHolder 2"/>
          <p:cNvSpPr>
            <a:spLocks noGrp="1"/>
          </p:cNvSpPr>
          <p:nvPr>
            <p:ph type="body"/>
          </p:nvPr>
        </p:nvSpPr>
        <p:spPr>
          <a:xfrm>
            <a:off x="1451520" y="2015640"/>
            <a:ext cx="4686120" cy="164556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
        <p:nvSpPr>
          <p:cNvPr id="78" name="PlaceHolder 3"/>
          <p:cNvSpPr>
            <a:spLocks noGrp="1"/>
          </p:cNvSpPr>
          <p:nvPr>
            <p:ph type="body"/>
          </p:nvPr>
        </p:nvSpPr>
        <p:spPr>
          <a:xfrm>
            <a:off x="6372360" y="2015640"/>
            <a:ext cx="4686120" cy="164556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
        <p:nvSpPr>
          <p:cNvPr id="79" name="PlaceHolder 4"/>
          <p:cNvSpPr>
            <a:spLocks noGrp="1"/>
          </p:cNvSpPr>
          <p:nvPr>
            <p:ph type="body"/>
          </p:nvPr>
        </p:nvSpPr>
        <p:spPr>
          <a:xfrm>
            <a:off x="6372360" y="3817800"/>
            <a:ext cx="4686120" cy="164556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
        <p:nvSpPr>
          <p:cNvPr id="80" name="PlaceHolder 5"/>
          <p:cNvSpPr>
            <a:spLocks noGrp="1"/>
          </p:cNvSpPr>
          <p:nvPr>
            <p:ph type="body"/>
          </p:nvPr>
        </p:nvSpPr>
        <p:spPr>
          <a:xfrm>
            <a:off x="1451520" y="3817800"/>
            <a:ext cx="4686120" cy="164556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1451520" y="804600"/>
            <a:ext cx="9603000" cy="104904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82" name="PlaceHolder 2"/>
          <p:cNvSpPr>
            <a:spLocks noGrp="1"/>
          </p:cNvSpPr>
          <p:nvPr>
            <p:ph type="body"/>
          </p:nvPr>
        </p:nvSpPr>
        <p:spPr>
          <a:xfrm>
            <a:off x="1451520" y="2015640"/>
            <a:ext cx="9603000" cy="345024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
        <p:nvSpPr>
          <p:cNvPr id="83" name="PlaceHolder 3"/>
          <p:cNvSpPr>
            <a:spLocks noGrp="1"/>
          </p:cNvSpPr>
          <p:nvPr>
            <p:ph type="body"/>
          </p:nvPr>
        </p:nvSpPr>
        <p:spPr>
          <a:xfrm>
            <a:off x="1451520" y="2015640"/>
            <a:ext cx="9603000" cy="345024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pic>
        <p:nvPicPr>
          <p:cNvPr id="84" name="" descr=""/>
          <p:cNvPicPr/>
          <p:nvPr/>
        </p:nvPicPr>
        <p:blipFill>
          <a:blip r:embed="rId2"/>
          <a:stretch/>
        </p:blipFill>
        <p:spPr>
          <a:xfrm>
            <a:off x="4090680" y="2015640"/>
            <a:ext cx="4324320" cy="3450240"/>
          </a:xfrm>
          <a:prstGeom prst="rect">
            <a:avLst/>
          </a:prstGeom>
          <a:ln>
            <a:noFill/>
          </a:ln>
        </p:spPr>
      </p:pic>
      <p:pic>
        <p:nvPicPr>
          <p:cNvPr id="85" name="" descr=""/>
          <p:cNvPicPr/>
          <p:nvPr/>
        </p:nvPicPr>
        <p:blipFill>
          <a:blip r:embed="rId3"/>
          <a:stretch/>
        </p:blipFill>
        <p:spPr>
          <a:xfrm>
            <a:off x="4090680" y="2015640"/>
            <a:ext cx="4324320" cy="345024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451520" y="804600"/>
            <a:ext cx="9603000" cy="104904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2" name="PlaceHolder 2"/>
          <p:cNvSpPr>
            <a:spLocks noGrp="1"/>
          </p:cNvSpPr>
          <p:nvPr>
            <p:ph type="body"/>
          </p:nvPr>
        </p:nvSpPr>
        <p:spPr>
          <a:xfrm>
            <a:off x="1451520" y="2015640"/>
            <a:ext cx="9603000" cy="345024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451520" y="804600"/>
            <a:ext cx="9603000" cy="104904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4" name="PlaceHolder 2"/>
          <p:cNvSpPr>
            <a:spLocks noGrp="1"/>
          </p:cNvSpPr>
          <p:nvPr>
            <p:ph type="body"/>
          </p:nvPr>
        </p:nvSpPr>
        <p:spPr>
          <a:xfrm>
            <a:off x="1451520" y="2015640"/>
            <a:ext cx="4686120" cy="345024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
        <p:nvSpPr>
          <p:cNvPr id="15" name="PlaceHolder 3"/>
          <p:cNvSpPr>
            <a:spLocks noGrp="1"/>
          </p:cNvSpPr>
          <p:nvPr>
            <p:ph type="body"/>
          </p:nvPr>
        </p:nvSpPr>
        <p:spPr>
          <a:xfrm>
            <a:off x="6372360" y="2015640"/>
            <a:ext cx="4686120" cy="345024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1451520" y="804600"/>
            <a:ext cx="9603000" cy="104904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1451520" y="804600"/>
            <a:ext cx="9603000" cy="4863960"/>
          </a:xfrm>
          <a:prstGeom prst="rect">
            <a:avLst/>
          </a:prstGeom>
        </p:spPr>
        <p:txBody>
          <a:bodyPr lIns="0" rIns="0" tIns="0" bIns="0" anchor="ctr"/>
          <a:p>
            <a:pPr algn="ctr"/>
            <a:endParaRPr b="0" lang="fr-FR"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451520" y="804600"/>
            <a:ext cx="9603000" cy="104904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9" name="PlaceHolder 2"/>
          <p:cNvSpPr>
            <a:spLocks noGrp="1"/>
          </p:cNvSpPr>
          <p:nvPr>
            <p:ph type="body"/>
          </p:nvPr>
        </p:nvSpPr>
        <p:spPr>
          <a:xfrm>
            <a:off x="1451520" y="2015640"/>
            <a:ext cx="4686120" cy="164556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
        <p:nvSpPr>
          <p:cNvPr id="20" name="PlaceHolder 3"/>
          <p:cNvSpPr>
            <a:spLocks noGrp="1"/>
          </p:cNvSpPr>
          <p:nvPr>
            <p:ph type="body"/>
          </p:nvPr>
        </p:nvSpPr>
        <p:spPr>
          <a:xfrm>
            <a:off x="1451520" y="3817800"/>
            <a:ext cx="4686120" cy="164556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
        <p:nvSpPr>
          <p:cNvPr id="21" name="PlaceHolder 4"/>
          <p:cNvSpPr>
            <a:spLocks noGrp="1"/>
          </p:cNvSpPr>
          <p:nvPr>
            <p:ph type="body"/>
          </p:nvPr>
        </p:nvSpPr>
        <p:spPr>
          <a:xfrm>
            <a:off x="6372360" y="2015640"/>
            <a:ext cx="4686120" cy="345024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451520" y="804600"/>
            <a:ext cx="9603000" cy="104904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23" name="PlaceHolder 2"/>
          <p:cNvSpPr>
            <a:spLocks noGrp="1"/>
          </p:cNvSpPr>
          <p:nvPr>
            <p:ph type="body"/>
          </p:nvPr>
        </p:nvSpPr>
        <p:spPr>
          <a:xfrm>
            <a:off x="1451520" y="2015640"/>
            <a:ext cx="4686120" cy="345024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
        <p:nvSpPr>
          <p:cNvPr id="24" name="PlaceHolder 3"/>
          <p:cNvSpPr>
            <a:spLocks noGrp="1"/>
          </p:cNvSpPr>
          <p:nvPr>
            <p:ph type="body"/>
          </p:nvPr>
        </p:nvSpPr>
        <p:spPr>
          <a:xfrm>
            <a:off x="6372360" y="2015640"/>
            <a:ext cx="4686120" cy="164556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
        <p:nvSpPr>
          <p:cNvPr id="25" name="PlaceHolder 4"/>
          <p:cNvSpPr>
            <a:spLocks noGrp="1"/>
          </p:cNvSpPr>
          <p:nvPr>
            <p:ph type="body"/>
          </p:nvPr>
        </p:nvSpPr>
        <p:spPr>
          <a:xfrm>
            <a:off x="6372360" y="3817800"/>
            <a:ext cx="4686120" cy="164556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451520" y="804600"/>
            <a:ext cx="9603000" cy="104904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27" name="PlaceHolder 2"/>
          <p:cNvSpPr>
            <a:spLocks noGrp="1"/>
          </p:cNvSpPr>
          <p:nvPr>
            <p:ph type="body"/>
          </p:nvPr>
        </p:nvSpPr>
        <p:spPr>
          <a:xfrm>
            <a:off x="1451520" y="2015640"/>
            <a:ext cx="4686120" cy="164556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
        <p:nvSpPr>
          <p:cNvPr id="28" name="PlaceHolder 3"/>
          <p:cNvSpPr>
            <a:spLocks noGrp="1"/>
          </p:cNvSpPr>
          <p:nvPr>
            <p:ph type="body"/>
          </p:nvPr>
        </p:nvSpPr>
        <p:spPr>
          <a:xfrm>
            <a:off x="6372360" y="2015640"/>
            <a:ext cx="4686120" cy="164556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
        <p:nvSpPr>
          <p:cNvPr id="29" name="PlaceHolder 4"/>
          <p:cNvSpPr>
            <a:spLocks noGrp="1"/>
          </p:cNvSpPr>
          <p:nvPr>
            <p:ph type="body"/>
          </p:nvPr>
        </p:nvSpPr>
        <p:spPr>
          <a:xfrm>
            <a:off x="1451520" y="3817800"/>
            <a:ext cx="9603000" cy="1645560"/>
          </a:xfrm>
          <a:prstGeom prst="rect">
            <a:avLst/>
          </a:prstGeom>
        </p:spPr>
        <p:txBody>
          <a:bodyPr lIns="0" rIns="0" tIns="0" bIns="0"/>
          <a:p>
            <a:endParaRPr b="0" lang="en-US" sz="2000" spc="-1" strike="noStrike">
              <a:solidFill>
                <a:srgbClr val="000000"/>
              </a:solidFill>
              <a:uFill>
                <a:solidFill>
                  <a:srgbClr val="ffffff"/>
                </a:solidFill>
              </a:uFill>
              <a:latin typeface="Gill Sans M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2019600"/>
            <a:ext cx="12191760" cy="4105440"/>
          </a:xfrm>
          <a:prstGeom prst="rect">
            <a:avLst/>
          </a:prstGeom>
          <a:gradFill>
            <a:gsLst>
              <a:gs pos="0">
                <a:schemeClr val="bg2">
                  <a:alpha val="0"/>
                </a:schemeClr>
              </a:gs>
              <a:gs pos="100000">
                <a:schemeClr val="bg2"/>
              </a:gs>
            </a:gsLst>
            <a:lin ang="5400000"/>
          </a:gradFill>
          <a:ln>
            <a:noFill/>
          </a:ln>
        </p:spPr>
        <p:style>
          <a:lnRef idx="2">
            <a:schemeClr val="accent1">
              <a:shade val="50000"/>
            </a:schemeClr>
          </a:lnRef>
          <a:fillRef idx="1">
            <a:schemeClr val="accent1"/>
          </a:fillRef>
          <a:effectRef idx="0">
            <a:schemeClr val="accent1"/>
          </a:effectRef>
          <a:fontRef idx="minor"/>
        </p:style>
      </p:sp>
      <p:pic>
        <p:nvPicPr>
          <p:cNvPr id="1" name="Picture 6" descr=""/>
          <p:cNvPicPr/>
          <p:nvPr/>
        </p:nvPicPr>
        <p:blipFill>
          <a:blip r:embed="rId2"/>
          <a:srcRect l="0" t="1526" r="0" b="-1526"/>
          <a:stretch/>
        </p:blipFill>
        <p:spPr>
          <a:xfrm>
            <a:off x="0" y="6126480"/>
            <a:ext cx="12191760" cy="742680"/>
          </a:xfrm>
          <a:prstGeom prst="rect">
            <a:avLst/>
          </a:prstGeom>
          <a:ln>
            <a:noFill/>
          </a:ln>
        </p:spPr>
      </p:pic>
      <p:sp>
        <p:nvSpPr>
          <p:cNvPr id="2" name="Line 2"/>
          <p:cNvSpPr/>
          <p:nvPr/>
        </p:nvSpPr>
        <p:spPr>
          <a:xfrm>
            <a:off x="0" y="6128280"/>
            <a:ext cx="12191760" cy="360"/>
          </a:xfrm>
          <a:prstGeom prst="line">
            <a:avLst/>
          </a:prstGeom>
          <a:ln w="12600">
            <a:solidFill>
              <a:srgbClr val="000001"/>
            </a:solidFill>
            <a:round/>
          </a:ln>
        </p:spPr>
        <p:style>
          <a:lnRef idx="1">
            <a:schemeClr val="accent1"/>
          </a:lnRef>
          <a:fillRef idx="0">
            <a:schemeClr val="accent1"/>
          </a:fillRef>
          <a:effectRef idx="0">
            <a:schemeClr val="accent1"/>
          </a:effectRef>
          <a:fontRef idx="minor"/>
        </p:style>
      </p:sp>
      <p:sp>
        <p:nvSpPr>
          <p:cNvPr id="3" name="PlaceHolder 3"/>
          <p:cNvSpPr>
            <a:spLocks noGrp="1"/>
          </p:cNvSpPr>
          <p:nvPr>
            <p:ph type="title"/>
          </p:nvPr>
        </p:nvSpPr>
        <p:spPr>
          <a:xfrm>
            <a:off x="2417760" y="802440"/>
            <a:ext cx="8636760" cy="2541240"/>
          </a:xfrm>
          <a:prstGeom prst="rect">
            <a:avLst/>
          </a:prstGeom>
        </p:spPr>
        <p:txBody>
          <a:bodyPr bIns="0" anchor="b"/>
          <a:p>
            <a:pPr>
              <a:lnSpc>
                <a:spcPct val="100000"/>
              </a:lnSpc>
            </a:pPr>
            <a:r>
              <a:rPr b="0" lang="en-US" sz="6600" spc="-1" strike="noStrike" cap="all">
                <a:solidFill>
                  <a:srgbClr val="000000"/>
                </a:solidFill>
                <a:uFill>
                  <a:solidFill>
                    <a:srgbClr val="ffffff"/>
                  </a:solidFill>
                </a:uFill>
                <a:latin typeface="Gill Sans MT"/>
              </a:rPr>
              <a:t>Modifiez le style du titre</a:t>
            </a:r>
            <a:endParaRPr b="0" lang="en-US" sz="1800" spc="-1" strike="noStrike">
              <a:solidFill>
                <a:srgbClr val="000000"/>
              </a:solidFill>
              <a:uFill>
                <a:solidFill>
                  <a:srgbClr val="ffffff"/>
                </a:solidFill>
              </a:uFill>
              <a:latin typeface="Gill Sans MT"/>
            </a:endParaRPr>
          </a:p>
        </p:txBody>
      </p:sp>
      <p:sp>
        <p:nvSpPr>
          <p:cNvPr id="4" name="PlaceHolder 4"/>
          <p:cNvSpPr>
            <a:spLocks noGrp="1"/>
          </p:cNvSpPr>
          <p:nvPr>
            <p:ph type="dt"/>
          </p:nvPr>
        </p:nvSpPr>
        <p:spPr>
          <a:xfrm>
            <a:off x="7554240" y="330480"/>
            <a:ext cx="3500280" cy="308880"/>
          </a:xfrm>
          <a:prstGeom prst="rect">
            <a:avLst/>
          </a:prstGeom>
        </p:spPr>
        <p:txBody>
          <a:bodyPr anchor="ctr"/>
          <a:p>
            <a:pPr algn="r">
              <a:lnSpc>
                <a:spcPct val="100000"/>
              </a:lnSpc>
            </a:pPr>
            <a:r>
              <a:rPr b="0" lang="fr-FR" sz="1000" spc="-1" strike="noStrike">
                <a:solidFill>
                  <a:srgbClr val="8b8b8b"/>
                </a:solidFill>
                <a:uFill>
                  <a:solidFill>
                    <a:srgbClr val="ffffff"/>
                  </a:solidFill>
                </a:uFill>
                <a:latin typeface="Gill Sans MT"/>
              </a:rPr>
              <a:t>02/02/2018</a:t>
            </a:r>
            <a:endParaRPr b="0" lang="fr-FR" sz="1400" spc="-1" strike="noStrike">
              <a:solidFill>
                <a:srgbClr val="000000"/>
              </a:solidFill>
              <a:uFill>
                <a:solidFill>
                  <a:srgbClr val="ffffff"/>
                </a:solidFill>
              </a:uFill>
              <a:latin typeface="Times New Roman"/>
            </a:endParaRPr>
          </a:p>
        </p:txBody>
      </p:sp>
      <p:sp>
        <p:nvSpPr>
          <p:cNvPr id="5" name="PlaceHolder 5"/>
          <p:cNvSpPr>
            <a:spLocks noGrp="1"/>
          </p:cNvSpPr>
          <p:nvPr>
            <p:ph type="ftr"/>
          </p:nvPr>
        </p:nvSpPr>
        <p:spPr>
          <a:xfrm>
            <a:off x="2416680" y="329400"/>
            <a:ext cx="4973400" cy="308880"/>
          </a:xfrm>
          <a:prstGeom prst="rect">
            <a:avLst/>
          </a:prstGeom>
        </p:spPr>
        <p:txBody>
          <a:bodyPr anchor="ctr"/>
          <a:p>
            <a:endParaRPr b="0" lang="fr-FR" sz="2400" spc="-1" strike="noStrike">
              <a:solidFill>
                <a:srgbClr val="000000"/>
              </a:solidFill>
              <a:uFill>
                <a:solidFill>
                  <a:srgbClr val="ffffff"/>
                </a:solidFill>
              </a:uFill>
              <a:latin typeface="Times New Roman"/>
            </a:endParaRPr>
          </a:p>
        </p:txBody>
      </p:sp>
      <p:sp>
        <p:nvSpPr>
          <p:cNvPr id="6" name="PlaceHolder 6"/>
          <p:cNvSpPr>
            <a:spLocks noGrp="1"/>
          </p:cNvSpPr>
          <p:nvPr>
            <p:ph type="sldNum"/>
          </p:nvPr>
        </p:nvSpPr>
        <p:spPr>
          <a:xfrm>
            <a:off x="1437840" y="798840"/>
            <a:ext cx="810720" cy="503280"/>
          </a:xfrm>
          <a:prstGeom prst="rect">
            <a:avLst/>
          </a:prstGeom>
        </p:spPr>
        <p:txBody>
          <a:bodyPr/>
          <a:p>
            <a:pPr algn="r">
              <a:lnSpc>
                <a:spcPct val="100000"/>
              </a:lnSpc>
            </a:pPr>
            <a:fld id="{0FDFE786-2E42-4CD1-B879-6CFA23FEEFDD}" type="slidenum">
              <a:rPr b="0" lang="fr-FR" sz="2800" spc="-1" strike="noStrike">
                <a:solidFill>
                  <a:srgbClr val="b71e42"/>
                </a:solidFill>
                <a:uFill>
                  <a:solidFill>
                    <a:srgbClr val="ffffff"/>
                  </a:solidFill>
                </a:uFill>
                <a:latin typeface="Gill Sans MT"/>
              </a:rPr>
              <a:t>&lt;numéro&gt;</a:t>
            </a:fld>
            <a:endParaRPr b="0" lang="fr-FR" sz="1400" spc="-1" strike="noStrike">
              <a:solidFill>
                <a:srgbClr val="000000"/>
              </a:solidFill>
              <a:uFill>
                <a:solidFill>
                  <a:srgbClr val="ffffff"/>
                </a:solidFill>
              </a:uFill>
              <a:latin typeface="Times New Roman"/>
            </a:endParaRPr>
          </a:p>
        </p:txBody>
      </p:sp>
      <p:sp>
        <p:nvSpPr>
          <p:cNvPr id="7" name="Line 7"/>
          <p:cNvSpPr/>
          <p:nvPr/>
        </p:nvSpPr>
        <p:spPr>
          <a:xfrm>
            <a:off x="2417760" y="3528360"/>
            <a:ext cx="8636760" cy="360"/>
          </a:xfrm>
          <a:prstGeom prst="line">
            <a:avLst/>
          </a:prstGeom>
          <a:ln w="31680">
            <a:round/>
          </a:ln>
        </p:spPr>
        <p:style>
          <a:lnRef idx="3">
            <a:schemeClr val="accent1"/>
          </a:lnRef>
          <a:fillRef idx="0">
            <a:schemeClr val="accent1"/>
          </a:fillRef>
          <a:effectRef idx="2">
            <a:schemeClr val="accent1"/>
          </a:effectRef>
          <a:fontRef idx="minor"/>
        </p:style>
      </p:sp>
      <p:sp>
        <p:nvSpPr>
          <p:cNvPr id="8" name="PlaceHolder 8"/>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Gill Sans MT"/>
              </a:rPr>
              <a:t>Cliquez pour éditer le format du plan de texte</a:t>
            </a:r>
            <a:endParaRPr b="0" lang="en-US" sz="2000" spc="-1" strike="noStrike">
              <a:solidFill>
                <a:srgbClr val="000000"/>
              </a:solidFill>
              <a:uFill>
                <a:solidFill>
                  <a:srgbClr val="ffffff"/>
                </a:solidFill>
              </a:uFill>
              <a:latin typeface="Gill Sans MT"/>
            </a:endParaRPr>
          </a:p>
          <a:p>
            <a:pPr lvl="1" marL="864000" indent="-324000">
              <a:buClr>
                <a:srgbClr val="000000"/>
              </a:buClr>
              <a:buSzPct val="75000"/>
              <a:buFont typeface="Symbol" charset="2"/>
              <a:buChar char=""/>
            </a:pPr>
            <a:r>
              <a:rPr b="0" lang="en-US" sz="1600" spc="-1" strike="noStrike">
                <a:solidFill>
                  <a:srgbClr val="000000"/>
                </a:solidFill>
                <a:uFill>
                  <a:solidFill>
                    <a:srgbClr val="ffffff"/>
                  </a:solidFill>
                </a:uFill>
                <a:latin typeface="Gill Sans MT"/>
              </a:rPr>
              <a:t>Second niveau de plan</a:t>
            </a:r>
            <a:endParaRPr b="0" lang="en-US" sz="1600" spc="-1" strike="noStrike">
              <a:solidFill>
                <a:srgbClr val="000000"/>
              </a:solidFill>
              <a:uFill>
                <a:solidFill>
                  <a:srgbClr val="ffffff"/>
                </a:solidFill>
              </a:uFill>
              <a:latin typeface="Gill Sans MT"/>
            </a:endParaRPr>
          </a:p>
          <a:p>
            <a:pPr lvl="2" marL="1296000" indent="-288000">
              <a:buClr>
                <a:srgbClr val="000000"/>
              </a:buClr>
              <a:buSzPct val="45000"/>
              <a:buFont typeface="Wingdings" charset="2"/>
              <a:buChar char=""/>
            </a:pPr>
            <a:r>
              <a:rPr b="0" lang="en-US" sz="1400" spc="-1" strike="noStrike">
                <a:solidFill>
                  <a:srgbClr val="000000"/>
                </a:solidFill>
                <a:uFill>
                  <a:solidFill>
                    <a:srgbClr val="ffffff"/>
                  </a:solidFill>
                </a:uFill>
                <a:latin typeface="Gill Sans MT"/>
              </a:rPr>
              <a:t>Troisième niveau de plan</a:t>
            </a:r>
            <a:endParaRPr b="0" lang="en-US" sz="1400" spc="-1" strike="noStrike">
              <a:solidFill>
                <a:srgbClr val="000000"/>
              </a:solidFill>
              <a:uFill>
                <a:solidFill>
                  <a:srgbClr val="ffffff"/>
                </a:solidFill>
              </a:uFill>
              <a:latin typeface="Gill Sans MT"/>
            </a:endParaRPr>
          </a:p>
          <a:p>
            <a:pPr lvl="3" marL="1728000" indent="-216000">
              <a:buClr>
                <a:srgbClr val="000000"/>
              </a:buClr>
              <a:buSzPct val="75000"/>
              <a:buFont typeface="Symbol" charset="2"/>
              <a:buChar char=""/>
            </a:pPr>
            <a:r>
              <a:rPr b="0" lang="en-US" sz="1200" spc="-1" strike="noStrike">
                <a:solidFill>
                  <a:srgbClr val="000000"/>
                </a:solidFill>
                <a:uFill>
                  <a:solidFill>
                    <a:srgbClr val="ffffff"/>
                  </a:solidFill>
                </a:uFill>
                <a:latin typeface="Gill Sans MT"/>
              </a:rPr>
              <a:t>Quatrième niveau de plan</a:t>
            </a:r>
            <a:endParaRPr b="0" lang="en-US" sz="1200" spc="-1" strike="noStrike">
              <a:solidFill>
                <a:srgbClr val="000000"/>
              </a:solidFill>
              <a:uFill>
                <a:solidFill>
                  <a:srgbClr val="ffffff"/>
                </a:solidFill>
              </a:uFill>
              <a:latin typeface="Gill Sans MT"/>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Gill Sans MT"/>
              </a:rPr>
              <a:t>Cinquième niveau de plan</a:t>
            </a:r>
            <a:endParaRPr b="0" lang="en-US" sz="2000" spc="-1" strike="noStrike">
              <a:solidFill>
                <a:srgbClr val="000000"/>
              </a:solidFill>
              <a:uFill>
                <a:solidFill>
                  <a:srgbClr val="ffffff"/>
                </a:solidFill>
              </a:uFill>
              <a:latin typeface="Gill Sans MT"/>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Gill Sans MT"/>
              </a:rPr>
              <a:t>Sixième niveau de plan</a:t>
            </a:r>
            <a:endParaRPr b="0" lang="en-US" sz="2000" spc="-1" strike="noStrike">
              <a:solidFill>
                <a:srgbClr val="000000"/>
              </a:solidFill>
              <a:uFill>
                <a:solidFill>
                  <a:srgbClr val="ffffff"/>
                </a:solidFill>
              </a:uFill>
              <a:latin typeface="Gill Sans MT"/>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Gill Sans MT"/>
              </a:rPr>
              <a:t>Septième niveau de plan</a:t>
            </a:r>
            <a:endParaRPr b="0" lang="en-US" sz="2000" spc="-1" strike="noStrike">
              <a:solidFill>
                <a:srgbClr val="000000"/>
              </a:solidFill>
              <a:uFill>
                <a:solidFill>
                  <a:srgbClr val="ffffff"/>
                </a:solidFill>
              </a:uFill>
              <a:latin typeface="Gill Sans MT"/>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CustomShape 1"/>
          <p:cNvSpPr/>
          <p:nvPr/>
        </p:nvSpPr>
        <p:spPr>
          <a:xfrm>
            <a:off x="0" y="2019600"/>
            <a:ext cx="12191760" cy="4105440"/>
          </a:xfrm>
          <a:prstGeom prst="rect">
            <a:avLst/>
          </a:prstGeom>
          <a:gradFill>
            <a:gsLst>
              <a:gs pos="0">
                <a:schemeClr val="bg2">
                  <a:alpha val="0"/>
                </a:schemeClr>
              </a:gs>
              <a:gs pos="100000">
                <a:schemeClr val="bg2"/>
              </a:gs>
            </a:gsLst>
            <a:lin ang="5400000"/>
          </a:gradFill>
          <a:ln>
            <a:noFill/>
          </a:ln>
        </p:spPr>
        <p:style>
          <a:lnRef idx="2">
            <a:schemeClr val="accent1">
              <a:shade val="50000"/>
            </a:schemeClr>
          </a:lnRef>
          <a:fillRef idx="1">
            <a:schemeClr val="accent1"/>
          </a:fillRef>
          <a:effectRef idx="0">
            <a:schemeClr val="accent1"/>
          </a:effectRef>
          <a:fontRef idx="minor"/>
        </p:style>
      </p:sp>
      <p:pic>
        <p:nvPicPr>
          <p:cNvPr id="44" name="Picture 6" descr=""/>
          <p:cNvPicPr/>
          <p:nvPr/>
        </p:nvPicPr>
        <p:blipFill>
          <a:blip r:embed="rId2"/>
          <a:srcRect l="0" t="1526" r="0" b="-1526"/>
          <a:stretch/>
        </p:blipFill>
        <p:spPr>
          <a:xfrm>
            <a:off x="0" y="6126480"/>
            <a:ext cx="12191760" cy="742680"/>
          </a:xfrm>
          <a:prstGeom prst="rect">
            <a:avLst/>
          </a:prstGeom>
          <a:ln>
            <a:noFill/>
          </a:ln>
        </p:spPr>
      </p:pic>
      <p:sp>
        <p:nvSpPr>
          <p:cNvPr id="45" name="Line 2"/>
          <p:cNvSpPr/>
          <p:nvPr/>
        </p:nvSpPr>
        <p:spPr>
          <a:xfrm>
            <a:off x="0" y="6128280"/>
            <a:ext cx="12191760" cy="360"/>
          </a:xfrm>
          <a:prstGeom prst="line">
            <a:avLst/>
          </a:prstGeom>
          <a:ln w="12600">
            <a:solidFill>
              <a:srgbClr val="000001"/>
            </a:solidFill>
            <a:round/>
          </a:ln>
        </p:spPr>
        <p:style>
          <a:lnRef idx="1">
            <a:schemeClr val="accent1"/>
          </a:lnRef>
          <a:fillRef idx="0">
            <a:schemeClr val="accent1"/>
          </a:fillRef>
          <a:effectRef idx="0">
            <a:schemeClr val="accent1"/>
          </a:effectRef>
          <a:fontRef idx="minor"/>
        </p:style>
      </p:sp>
      <p:sp>
        <p:nvSpPr>
          <p:cNvPr id="46" name="PlaceHolder 3"/>
          <p:cNvSpPr>
            <a:spLocks noGrp="1"/>
          </p:cNvSpPr>
          <p:nvPr>
            <p:ph type="title"/>
          </p:nvPr>
        </p:nvSpPr>
        <p:spPr>
          <a:xfrm>
            <a:off x="1451520" y="804600"/>
            <a:ext cx="9603000" cy="1049040"/>
          </a:xfrm>
          <a:prstGeom prst="rect">
            <a:avLst/>
          </a:prstGeom>
        </p:spPr>
        <p:txBody>
          <a:bodyPr/>
          <a:p>
            <a:pPr>
              <a:lnSpc>
                <a:spcPct val="90000"/>
              </a:lnSpc>
            </a:pPr>
            <a:r>
              <a:rPr b="0" lang="en-US" sz="3200" spc="-1" strike="noStrike" cap="all">
                <a:solidFill>
                  <a:srgbClr val="000000"/>
                </a:solidFill>
                <a:uFill>
                  <a:solidFill>
                    <a:srgbClr val="ffffff"/>
                  </a:solidFill>
                </a:uFill>
                <a:latin typeface="Gill Sans MT"/>
              </a:rPr>
              <a:t>Modifiez le style du titre</a:t>
            </a:r>
            <a:endParaRPr b="0" lang="en-US" sz="1800" spc="-1" strike="noStrike">
              <a:solidFill>
                <a:srgbClr val="000000"/>
              </a:solidFill>
              <a:uFill>
                <a:solidFill>
                  <a:srgbClr val="ffffff"/>
                </a:solidFill>
              </a:uFill>
              <a:latin typeface="Gill Sans MT"/>
            </a:endParaRPr>
          </a:p>
        </p:txBody>
      </p:sp>
      <p:sp>
        <p:nvSpPr>
          <p:cNvPr id="47" name="PlaceHolder 4"/>
          <p:cNvSpPr>
            <a:spLocks noGrp="1"/>
          </p:cNvSpPr>
          <p:nvPr>
            <p:ph type="body"/>
          </p:nvPr>
        </p:nvSpPr>
        <p:spPr>
          <a:xfrm>
            <a:off x="1451520" y="2015640"/>
            <a:ext cx="9603000" cy="3450240"/>
          </a:xfrm>
          <a:prstGeom prst="rect">
            <a:avLst/>
          </a:prstGeom>
        </p:spPr>
        <p:txBody>
          <a:bodyPr/>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Gill Sans MT"/>
              </a:rPr>
              <a:t>Cliquez pour éditer le format du plan de texte</a:t>
            </a:r>
            <a:endParaRPr b="0" lang="en-US" sz="2000" spc="-1" strike="noStrike">
              <a:solidFill>
                <a:srgbClr val="000000"/>
              </a:solidFill>
              <a:uFill>
                <a:solidFill>
                  <a:srgbClr val="ffffff"/>
                </a:solidFill>
              </a:uFill>
              <a:latin typeface="Gill Sans MT"/>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Gill Sans MT"/>
              </a:rPr>
              <a:t>Second niveau de plan</a:t>
            </a:r>
            <a:endParaRPr b="0" lang="en-US" sz="2000" spc="-1" strike="noStrike">
              <a:solidFill>
                <a:srgbClr val="000000"/>
              </a:solidFill>
              <a:uFill>
                <a:solidFill>
                  <a:srgbClr val="ffffff"/>
                </a:solidFill>
              </a:uFill>
              <a:latin typeface="Gill Sans MT"/>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Gill Sans MT"/>
              </a:rPr>
              <a:t>Troisième niveau de plan</a:t>
            </a:r>
            <a:endParaRPr b="0" lang="en-US" sz="2000" spc="-1" strike="noStrike">
              <a:solidFill>
                <a:srgbClr val="000000"/>
              </a:solidFill>
              <a:uFill>
                <a:solidFill>
                  <a:srgbClr val="ffffff"/>
                </a:solidFill>
              </a:uFill>
              <a:latin typeface="Gill Sans MT"/>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Gill Sans MT"/>
              </a:rPr>
              <a:t>Quatrième niveau de plan</a:t>
            </a:r>
            <a:endParaRPr b="0" lang="en-US" sz="2000" spc="-1" strike="noStrike">
              <a:solidFill>
                <a:srgbClr val="000000"/>
              </a:solidFill>
              <a:uFill>
                <a:solidFill>
                  <a:srgbClr val="ffffff"/>
                </a:solidFill>
              </a:uFill>
              <a:latin typeface="Gill Sans MT"/>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Gill Sans MT"/>
              </a:rPr>
              <a:t>Cinquième niveau de plan</a:t>
            </a:r>
            <a:endParaRPr b="0" lang="en-US" sz="2000" spc="-1" strike="noStrike">
              <a:solidFill>
                <a:srgbClr val="000000"/>
              </a:solidFill>
              <a:uFill>
                <a:solidFill>
                  <a:srgbClr val="ffffff"/>
                </a:solidFill>
              </a:uFill>
              <a:latin typeface="Gill Sans MT"/>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Gill Sans MT"/>
              </a:rPr>
              <a:t>Sixième niveau de plan</a:t>
            </a:r>
            <a:endParaRPr b="0" lang="en-US" sz="2000" spc="-1" strike="noStrike">
              <a:solidFill>
                <a:srgbClr val="000000"/>
              </a:solidFill>
              <a:uFill>
                <a:solidFill>
                  <a:srgbClr val="ffffff"/>
                </a:solidFill>
              </a:uFill>
              <a:latin typeface="Gill Sans MT"/>
            </a:endParaRPr>
          </a:p>
          <a:p>
            <a:pPr marL="228600" indent="-228240">
              <a:lnSpc>
                <a:spcPct val="100000"/>
              </a:lnSpc>
              <a:buClr>
                <a:srgbClr val="b71e42"/>
              </a:buClr>
              <a:buFont typeface="Arial"/>
              <a:buChar char="•"/>
            </a:pPr>
            <a:r>
              <a:rPr b="0" lang="en-US" sz="2000" spc="-1" strike="noStrike">
                <a:solidFill>
                  <a:srgbClr val="000000"/>
                </a:solidFill>
                <a:uFill>
                  <a:solidFill>
                    <a:srgbClr val="ffffff"/>
                  </a:solidFill>
                </a:uFill>
                <a:latin typeface="Gill Sans MT"/>
              </a:rPr>
              <a:t>Septième niveau de planModifier les styles du texte du masque</a:t>
            </a:r>
            <a:endParaRPr b="0" lang="en-US" sz="2000" spc="-1" strike="noStrike">
              <a:solidFill>
                <a:srgbClr val="000000"/>
              </a:solidFill>
              <a:uFill>
                <a:solidFill>
                  <a:srgbClr val="ffffff"/>
                </a:solidFill>
              </a:uFill>
              <a:latin typeface="Gill Sans MT"/>
            </a:endParaRPr>
          </a:p>
          <a:p>
            <a:pPr lvl="1" marL="685800" indent="-228240">
              <a:lnSpc>
                <a:spcPct val="100000"/>
              </a:lnSpc>
              <a:buClr>
                <a:srgbClr val="b71e42"/>
              </a:buClr>
              <a:buFont typeface="Arial"/>
              <a:buChar char="•"/>
            </a:pPr>
            <a:r>
              <a:rPr b="0" lang="en-US" sz="1800" spc="-1" strike="noStrike">
                <a:solidFill>
                  <a:srgbClr val="000000"/>
                </a:solidFill>
                <a:uFill>
                  <a:solidFill>
                    <a:srgbClr val="ffffff"/>
                  </a:solidFill>
                </a:uFill>
                <a:latin typeface="Gill Sans MT"/>
              </a:rPr>
              <a:t>Deuxième niveau</a:t>
            </a:r>
            <a:endParaRPr b="0" lang="en-US" sz="2000" spc="-1" strike="noStrike">
              <a:solidFill>
                <a:srgbClr val="000000"/>
              </a:solidFill>
              <a:uFill>
                <a:solidFill>
                  <a:srgbClr val="ffffff"/>
                </a:solidFill>
              </a:uFill>
              <a:latin typeface="Gill Sans MT"/>
            </a:endParaRPr>
          </a:p>
          <a:p>
            <a:pPr lvl="2" marL="1143000" indent="-228240">
              <a:lnSpc>
                <a:spcPct val="100000"/>
              </a:lnSpc>
              <a:buClr>
                <a:srgbClr val="b71e42"/>
              </a:buClr>
              <a:buFont typeface="Arial"/>
              <a:buChar char="•"/>
            </a:pPr>
            <a:r>
              <a:rPr b="0" lang="en-US" sz="1600" spc="-1" strike="noStrike">
                <a:solidFill>
                  <a:srgbClr val="000000"/>
                </a:solidFill>
                <a:uFill>
                  <a:solidFill>
                    <a:srgbClr val="ffffff"/>
                  </a:solidFill>
                </a:uFill>
                <a:latin typeface="Gill Sans MT"/>
              </a:rPr>
              <a:t>Troisième niveau</a:t>
            </a:r>
            <a:endParaRPr b="0" lang="en-US" sz="2000" spc="-1" strike="noStrike">
              <a:solidFill>
                <a:srgbClr val="000000"/>
              </a:solidFill>
              <a:uFill>
                <a:solidFill>
                  <a:srgbClr val="ffffff"/>
                </a:solidFill>
              </a:uFill>
              <a:latin typeface="Gill Sans MT"/>
            </a:endParaRPr>
          </a:p>
          <a:p>
            <a:pPr lvl="3" marL="1600200" indent="-228240">
              <a:lnSpc>
                <a:spcPct val="100000"/>
              </a:lnSpc>
              <a:buClr>
                <a:srgbClr val="b71e42"/>
              </a:buClr>
              <a:buFont typeface="Arial"/>
              <a:buChar char="•"/>
            </a:pPr>
            <a:r>
              <a:rPr b="0" lang="en-US" sz="1400" spc="-1" strike="noStrike">
                <a:solidFill>
                  <a:srgbClr val="000000"/>
                </a:solidFill>
                <a:uFill>
                  <a:solidFill>
                    <a:srgbClr val="ffffff"/>
                  </a:solidFill>
                </a:uFill>
                <a:latin typeface="Gill Sans MT"/>
              </a:rPr>
              <a:t>Quatrième niveau</a:t>
            </a:r>
            <a:endParaRPr b="0" lang="en-US" sz="2000" spc="-1" strike="noStrike">
              <a:solidFill>
                <a:srgbClr val="000000"/>
              </a:solidFill>
              <a:uFill>
                <a:solidFill>
                  <a:srgbClr val="ffffff"/>
                </a:solidFill>
              </a:uFill>
              <a:latin typeface="Gill Sans MT"/>
            </a:endParaRPr>
          </a:p>
          <a:p>
            <a:pPr lvl="4" marL="2057400" indent="-228240">
              <a:lnSpc>
                <a:spcPct val="100000"/>
              </a:lnSpc>
              <a:buClr>
                <a:srgbClr val="b71e42"/>
              </a:buClr>
              <a:buFont typeface="Arial"/>
              <a:buChar char="•"/>
            </a:pPr>
            <a:r>
              <a:rPr b="0" lang="en-US" sz="1200" spc="-1" strike="noStrike">
                <a:solidFill>
                  <a:srgbClr val="000000"/>
                </a:solidFill>
                <a:uFill>
                  <a:solidFill>
                    <a:srgbClr val="ffffff"/>
                  </a:solidFill>
                </a:uFill>
                <a:latin typeface="Gill Sans MT"/>
              </a:rPr>
              <a:t>Cinquième niveau</a:t>
            </a:r>
            <a:endParaRPr b="0" lang="en-US" sz="2000" spc="-1" strike="noStrike">
              <a:solidFill>
                <a:srgbClr val="000000"/>
              </a:solidFill>
              <a:uFill>
                <a:solidFill>
                  <a:srgbClr val="ffffff"/>
                </a:solidFill>
              </a:uFill>
              <a:latin typeface="Gill Sans MT"/>
            </a:endParaRPr>
          </a:p>
        </p:txBody>
      </p:sp>
      <p:sp>
        <p:nvSpPr>
          <p:cNvPr id="48" name="PlaceHolder 5"/>
          <p:cNvSpPr>
            <a:spLocks noGrp="1"/>
          </p:cNvSpPr>
          <p:nvPr>
            <p:ph type="dt"/>
          </p:nvPr>
        </p:nvSpPr>
        <p:spPr>
          <a:xfrm>
            <a:off x="7554240" y="330480"/>
            <a:ext cx="3500280" cy="308880"/>
          </a:xfrm>
          <a:prstGeom prst="rect">
            <a:avLst/>
          </a:prstGeom>
        </p:spPr>
        <p:txBody>
          <a:bodyPr anchor="ctr"/>
          <a:p>
            <a:pPr algn="r">
              <a:lnSpc>
                <a:spcPct val="100000"/>
              </a:lnSpc>
            </a:pPr>
            <a:r>
              <a:rPr b="0" lang="fr-FR" sz="1000" spc="-1" strike="noStrike">
                <a:solidFill>
                  <a:srgbClr val="8b8b8b"/>
                </a:solidFill>
                <a:uFill>
                  <a:solidFill>
                    <a:srgbClr val="ffffff"/>
                  </a:solidFill>
                </a:uFill>
                <a:latin typeface="Gill Sans MT"/>
              </a:rPr>
              <a:t>02/02/2018</a:t>
            </a:r>
            <a:endParaRPr b="0" lang="fr-FR" sz="1400" spc="-1" strike="noStrike">
              <a:solidFill>
                <a:srgbClr val="000000"/>
              </a:solidFill>
              <a:uFill>
                <a:solidFill>
                  <a:srgbClr val="ffffff"/>
                </a:solidFill>
              </a:uFill>
              <a:latin typeface="Times New Roman"/>
            </a:endParaRPr>
          </a:p>
        </p:txBody>
      </p:sp>
      <p:sp>
        <p:nvSpPr>
          <p:cNvPr id="49" name="PlaceHolder 6"/>
          <p:cNvSpPr>
            <a:spLocks noGrp="1"/>
          </p:cNvSpPr>
          <p:nvPr>
            <p:ph type="ftr"/>
          </p:nvPr>
        </p:nvSpPr>
        <p:spPr>
          <a:xfrm>
            <a:off x="1451520" y="329400"/>
            <a:ext cx="5938560" cy="308880"/>
          </a:xfrm>
          <a:prstGeom prst="rect">
            <a:avLst/>
          </a:prstGeom>
        </p:spPr>
        <p:txBody>
          <a:bodyPr anchor="ctr"/>
          <a:p>
            <a:endParaRPr b="0" lang="fr-FR" sz="2400" spc="-1" strike="noStrike">
              <a:solidFill>
                <a:srgbClr val="000000"/>
              </a:solidFill>
              <a:uFill>
                <a:solidFill>
                  <a:srgbClr val="ffffff"/>
                </a:solidFill>
              </a:uFill>
              <a:latin typeface="Times New Roman"/>
            </a:endParaRPr>
          </a:p>
        </p:txBody>
      </p:sp>
      <p:sp>
        <p:nvSpPr>
          <p:cNvPr id="50" name="PlaceHolder 7"/>
          <p:cNvSpPr>
            <a:spLocks noGrp="1"/>
          </p:cNvSpPr>
          <p:nvPr>
            <p:ph type="sldNum"/>
          </p:nvPr>
        </p:nvSpPr>
        <p:spPr>
          <a:xfrm>
            <a:off x="480240" y="798840"/>
            <a:ext cx="810720" cy="503280"/>
          </a:xfrm>
          <a:prstGeom prst="rect">
            <a:avLst/>
          </a:prstGeom>
        </p:spPr>
        <p:txBody>
          <a:bodyPr/>
          <a:p>
            <a:pPr algn="r">
              <a:lnSpc>
                <a:spcPct val="100000"/>
              </a:lnSpc>
            </a:pPr>
            <a:fld id="{A94B8A79-36D6-4D82-9F30-0463069D67D7}" type="slidenum">
              <a:rPr b="0" lang="fr-FR" sz="2800" spc="-1" strike="noStrike">
                <a:solidFill>
                  <a:srgbClr val="b71e42"/>
                </a:solidFill>
                <a:uFill>
                  <a:solidFill>
                    <a:srgbClr val="ffffff"/>
                  </a:solidFill>
                </a:uFill>
                <a:latin typeface="Gill Sans MT"/>
              </a:rPr>
              <a:t>1</a:t>
            </a:fld>
            <a:endParaRPr b="0" lang="fr-FR" sz="1400" spc="-1" strike="noStrike">
              <a:solidFill>
                <a:srgbClr val="000000"/>
              </a:solidFill>
              <a:uFill>
                <a:solidFill>
                  <a:srgbClr val="ffffff"/>
                </a:solidFill>
              </a:uFill>
              <a:latin typeface="Times New Roman"/>
            </a:endParaRPr>
          </a:p>
        </p:txBody>
      </p:sp>
      <p:sp>
        <p:nvSpPr>
          <p:cNvPr id="51" name="Line 8"/>
          <p:cNvSpPr/>
          <p:nvPr/>
        </p:nvSpPr>
        <p:spPr>
          <a:xfrm>
            <a:off x="1453680" y="1846800"/>
            <a:ext cx="9607680" cy="360"/>
          </a:xfrm>
          <a:prstGeom prst="line">
            <a:avLst/>
          </a:prstGeom>
          <a:ln w="31680">
            <a:round/>
          </a:ln>
        </p:spPr>
        <p:style>
          <a:lnRef idx="3">
            <a:schemeClr val="accent1"/>
          </a:lnRef>
          <a:fillRef idx="0">
            <a:schemeClr val="accent1"/>
          </a:fillRef>
          <a:effectRef idx="2">
            <a:schemeClr val="accent1"/>
          </a:effectRef>
          <a:fontRef idx="minor"/>
        </p:style>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jpe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jpe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jpe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5.jpe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2261880" y="802440"/>
            <a:ext cx="9334080" cy="2541240"/>
          </a:xfrm>
          <a:prstGeom prst="rect">
            <a:avLst/>
          </a:prstGeom>
          <a:noFill/>
          <a:ln>
            <a:noFill/>
          </a:ln>
        </p:spPr>
        <p:txBody>
          <a:bodyPr bIns="0" anchor="b"/>
          <a:p>
            <a:pPr>
              <a:lnSpc>
                <a:spcPct val="100000"/>
              </a:lnSpc>
            </a:pPr>
            <a:r>
              <a:rPr b="0" lang="en-US" sz="6000" spc="-1" strike="noStrike" cap="all">
                <a:solidFill>
                  <a:srgbClr val="000000"/>
                </a:solidFill>
                <a:uFill>
                  <a:solidFill>
                    <a:srgbClr val="ffffff"/>
                  </a:solidFill>
                </a:uFill>
                <a:latin typeface="Gill Sans MT"/>
              </a:rPr>
              <a:t>Calibrage de caméra</a:t>
            </a:r>
            <a:endParaRPr b="0" lang="en-US" sz="1800" spc="-1" strike="noStrike">
              <a:solidFill>
                <a:srgbClr val="000000"/>
              </a:solidFill>
              <a:uFill>
                <a:solidFill>
                  <a:srgbClr val="ffffff"/>
                </a:solidFill>
              </a:uFill>
              <a:latin typeface="Gill Sans MT"/>
            </a:endParaRPr>
          </a:p>
        </p:txBody>
      </p:sp>
      <p:sp>
        <p:nvSpPr>
          <p:cNvPr id="87" name="TextShape 2"/>
          <p:cNvSpPr txBox="1"/>
          <p:nvPr/>
        </p:nvSpPr>
        <p:spPr>
          <a:xfrm>
            <a:off x="2417760" y="3531240"/>
            <a:ext cx="8636760" cy="977400"/>
          </a:xfrm>
          <a:prstGeom prst="rect">
            <a:avLst/>
          </a:prstGeom>
          <a:noFill/>
          <a:ln>
            <a:noFill/>
          </a:ln>
        </p:spPr>
        <p:txBody>
          <a:bodyPr tIns="91440" bIns="91440"/>
          <a:p>
            <a:pPr>
              <a:lnSpc>
                <a:spcPct val="100000"/>
              </a:lnSpc>
            </a:pPr>
            <a:r>
              <a:rPr b="0" lang="fr-FR" sz="1800" spc="-1" strike="noStrike" cap="all">
                <a:solidFill>
                  <a:srgbClr val="000000"/>
                </a:solidFill>
                <a:uFill>
                  <a:solidFill>
                    <a:srgbClr val="ffffff"/>
                  </a:solidFill>
                </a:uFill>
                <a:latin typeface="Gill Sans MT"/>
              </a:rPr>
              <a:t>Cassandra Breton, Julien Fleckinger et Miguel Reuter</a:t>
            </a:r>
            <a:endParaRPr b="0" lang="fr-FR" sz="3200" spc="-1" strike="noStrike">
              <a:solidFill>
                <a:srgbClr val="000000"/>
              </a:solidFill>
              <a:uFill>
                <a:solidFill>
                  <a:srgbClr val="ffffff"/>
                </a:solidFill>
              </a:uFill>
              <a:latin typeface="Arial"/>
            </a:endParaRPr>
          </a:p>
        </p:txBody>
      </p:sp>
      <p:sp>
        <p:nvSpPr>
          <p:cNvPr id="88" name="TextShape 3"/>
          <p:cNvSpPr txBox="1"/>
          <p:nvPr/>
        </p:nvSpPr>
        <p:spPr>
          <a:xfrm>
            <a:off x="11381040" y="5617440"/>
            <a:ext cx="810720" cy="503280"/>
          </a:xfrm>
          <a:prstGeom prst="rect">
            <a:avLst/>
          </a:prstGeom>
          <a:noFill/>
          <a:ln>
            <a:noFill/>
          </a:ln>
        </p:spPr>
        <p:txBody>
          <a:bodyPr/>
          <a:p>
            <a:pPr algn="r">
              <a:lnSpc>
                <a:spcPct val="100000"/>
              </a:lnSpc>
            </a:pPr>
            <a:fld id="{2DD7AC79-76E8-46CC-A86A-CA43C428D934}" type="slidenum">
              <a:rPr b="0" lang="fr-FR" sz="2800" spc="-1" strike="noStrike">
                <a:solidFill>
                  <a:srgbClr val="b71e42"/>
                </a:solidFill>
                <a:uFill>
                  <a:solidFill>
                    <a:srgbClr val="ffffff"/>
                  </a:solidFill>
                </a:uFill>
                <a:latin typeface="Gill Sans MT"/>
              </a:rPr>
              <a:t>1</a:t>
            </a:fld>
            <a:endParaRPr b="0" lang="fr-FR" sz="1400" spc="-1" strike="noStrike">
              <a:solidFill>
                <a:srgbClr val="000000"/>
              </a:solidFill>
              <a:uFill>
                <a:solidFill>
                  <a:srgbClr val="ffffff"/>
                </a:solidFill>
              </a:uFill>
              <a:latin typeface="Times New Roman"/>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1451520" y="1391760"/>
            <a:ext cx="9603000" cy="461880"/>
          </a:xfrm>
          <a:prstGeom prst="rect">
            <a:avLst/>
          </a:prstGeom>
          <a:noFill/>
          <a:ln>
            <a:noFill/>
          </a:ln>
        </p:spPr>
        <p:txBody>
          <a:bodyPr/>
          <a:p>
            <a:pPr>
              <a:lnSpc>
                <a:spcPct val="90000"/>
              </a:lnSpc>
            </a:pPr>
            <a:r>
              <a:rPr b="0" lang="en-US" sz="3200" spc="-1" strike="noStrike" cap="all">
                <a:solidFill>
                  <a:srgbClr val="000000"/>
                </a:solidFill>
                <a:uFill>
                  <a:solidFill>
                    <a:srgbClr val="ffffff"/>
                  </a:solidFill>
                </a:uFill>
                <a:latin typeface="Gill Sans MT"/>
              </a:rPr>
              <a:t>Pour aller plus loin (utilisation en AR)</a:t>
            </a:r>
            <a:r>
              <a:rPr b="0" lang="en-US" sz="3200" spc="-1" strike="noStrike" cap="all">
                <a:solidFill>
                  <a:srgbClr val="000000"/>
                </a:solidFill>
                <a:uFill>
                  <a:solidFill>
                    <a:srgbClr val="ffffff"/>
                  </a:solidFill>
                </a:uFill>
                <a:latin typeface="Gill Sans MT"/>
              </a:rPr>
              <a:t>
</a:t>
            </a:r>
            <a:endParaRPr b="0" lang="en-US" sz="1800" spc="-1" strike="noStrike">
              <a:solidFill>
                <a:srgbClr val="000000"/>
              </a:solidFill>
              <a:uFill>
                <a:solidFill>
                  <a:srgbClr val="ffffff"/>
                </a:solidFill>
              </a:uFill>
              <a:latin typeface="Gill Sans MT"/>
            </a:endParaRPr>
          </a:p>
        </p:txBody>
      </p:sp>
      <p:sp>
        <p:nvSpPr>
          <p:cNvPr id="125" name="TextShape 2"/>
          <p:cNvSpPr txBox="1"/>
          <p:nvPr/>
        </p:nvSpPr>
        <p:spPr>
          <a:xfrm>
            <a:off x="1451520" y="2015640"/>
            <a:ext cx="9603000" cy="3450240"/>
          </a:xfrm>
          <a:prstGeom prst="rect">
            <a:avLst/>
          </a:prstGeom>
          <a:noFill/>
          <a:ln>
            <a:noFill/>
          </a:ln>
        </p:spPr>
        <p:txBody>
          <a:bodyPr/>
          <a:p>
            <a:pPr marL="228600" indent="-228240">
              <a:lnSpc>
                <a:spcPct val="120000"/>
              </a:lnSpc>
              <a:buClr>
                <a:srgbClr val="b71e42"/>
              </a:buClr>
              <a:buFont typeface="Arial"/>
              <a:buChar char="•"/>
            </a:pPr>
            <a:r>
              <a:rPr b="0" lang="en-US" sz="2000" spc="-1" strike="noStrike">
                <a:solidFill>
                  <a:srgbClr val="000000"/>
                </a:solidFill>
                <a:uFill>
                  <a:solidFill>
                    <a:srgbClr val="ffffff"/>
                  </a:solidFill>
                </a:uFill>
                <a:latin typeface="Gill Sans MT"/>
              </a:rPr>
              <a:t>But du projet </a:t>
            </a:r>
            <a:endParaRPr b="0" lang="en-US" sz="2000" spc="-1" strike="noStrike">
              <a:solidFill>
                <a:srgbClr val="000000"/>
              </a:solidFill>
              <a:uFill>
                <a:solidFill>
                  <a:srgbClr val="ffffff"/>
                </a:solidFill>
              </a:uFill>
              <a:latin typeface="Gill Sans MT"/>
            </a:endParaRPr>
          </a:p>
          <a:p>
            <a:pPr lvl="1" marL="685800" indent="-228240">
              <a:lnSpc>
                <a:spcPct val="100000"/>
              </a:lnSpc>
              <a:buClr>
                <a:srgbClr val="b71e42"/>
              </a:buClr>
              <a:buFont typeface="Arial"/>
              <a:buChar char="•"/>
            </a:pPr>
            <a:r>
              <a:rPr b="0" lang="en-US" sz="1800" spc="-1" strike="noStrike">
                <a:solidFill>
                  <a:srgbClr val="000000"/>
                </a:solidFill>
                <a:uFill>
                  <a:solidFill>
                    <a:srgbClr val="ffffff"/>
                  </a:solidFill>
                </a:uFill>
                <a:latin typeface="Gill Sans MT"/>
              </a:rPr>
              <a:t>Créer une application mettant en situation le calibrage d’une caméra</a:t>
            </a:r>
            <a:endParaRPr b="0" lang="en-US" sz="1600" spc="-1" strike="noStrike">
              <a:solidFill>
                <a:srgbClr val="000000"/>
              </a:solidFill>
              <a:uFill>
                <a:solidFill>
                  <a:srgbClr val="ffffff"/>
                </a:solidFill>
              </a:uFill>
              <a:latin typeface="Gill Sans MT"/>
            </a:endParaRPr>
          </a:p>
          <a:p>
            <a:pPr lvl="1" marL="685800" indent="-228240">
              <a:lnSpc>
                <a:spcPct val="100000"/>
              </a:lnSpc>
              <a:buClr>
                <a:srgbClr val="b71e42"/>
              </a:buClr>
              <a:buFont typeface="Arial"/>
              <a:buChar char="•"/>
            </a:pPr>
            <a:r>
              <a:rPr b="0" lang="en-US" sz="1800" spc="-1" strike="noStrike">
                <a:solidFill>
                  <a:srgbClr val="000000"/>
                </a:solidFill>
                <a:uFill>
                  <a:solidFill>
                    <a:srgbClr val="ffffff"/>
                  </a:solidFill>
                </a:uFill>
                <a:latin typeface="Gill Sans MT"/>
              </a:rPr>
              <a:t>Dans notre cas on veut pouvoir modifier les hauteurs de la fausse mire en pointant les intersections que l’on veut modifier avec  avec un objet spécifique (il doit avoir une partie jaune)</a:t>
            </a:r>
            <a:endParaRPr b="0" lang="en-US" sz="1600" spc="-1" strike="noStrike">
              <a:solidFill>
                <a:srgbClr val="000000"/>
              </a:solidFill>
              <a:uFill>
                <a:solidFill>
                  <a:srgbClr val="ffffff"/>
                </a:solidFill>
              </a:uFill>
              <a:latin typeface="Gill Sans MT"/>
            </a:endParaRPr>
          </a:p>
          <a:p>
            <a:pPr>
              <a:lnSpc>
                <a:spcPct val="120000"/>
              </a:lnSpc>
            </a:pPr>
            <a:endParaRPr b="0" lang="en-US" sz="2000" spc="-1" strike="noStrike">
              <a:solidFill>
                <a:srgbClr val="000000"/>
              </a:solidFill>
              <a:uFill>
                <a:solidFill>
                  <a:srgbClr val="ffffff"/>
                </a:solidFill>
              </a:uFill>
              <a:latin typeface="Gill Sans MT"/>
            </a:endParaRPr>
          </a:p>
        </p:txBody>
      </p:sp>
      <p:sp>
        <p:nvSpPr>
          <p:cNvPr id="126" name="CustomShape 3"/>
          <p:cNvSpPr/>
          <p:nvPr/>
        </p:nvSpPr>
        <p:spPr>
          <a:xfrm>
            <a:off x="11381040" y="5609160"/>
            <a:ext cx="810720" cy="503280"/>
          </a:xfrm>
          <a:prstGeom prst="rect">
            <a:avLst/>
          </a:prstGeom>
          <a:noFill/>
          <a:ln>
            <a:noFill/>
          </a:ln>
        </p:spPr>
        <p:style>
          <a:lnRef idx="0"/>
          <a:fillRef idx="0"/>
          <a:effectRef idx="0"/>
          <a:fontRef idx="minor"/>
        </p:style>
        <p:txBody>
          <a:bodyPr/>
          <a:p>
            <a:pPr algn="r">
              <a:lnSpc>
                <a:spcPct val="100000"/>
              </a:lnSpc>
            </a:pPr>
            <a:fld id="{450407B2-1B3B-4A32-AE6E-F991888D08C2}" type="slidenum">
              <a:rPr b="0" lang="fr-FR" sz="2800" spc="-1" strike="noStrike">
                <a:solidFill>
                  <a:srgbClr val="b71e42"/>
                </a:solidFill>
                <a:uFill>
                  <a:solidFill>
                    <a:srgbClr val="ffffff"/>
                  </a:solidFill>
                </a:uFill>
                <a:latin typeface="Gill Sans MT"/>
              </a:rPr>
              <a:t>&lt;numéro&gt;</a:t>
            </a:fld>
            <a:endParaRPr b="0" lang="fr-FR" sz="2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7" name="Espace réservé du contenu 1" descr=""/>
          <p:cNvPicPr/>
          <p:nvPr/>
        </p:nvPicPr>
        <p:blipFill>
          <a:blip r:embed="rId1"/>
          <a:stretch/>
        </p:blipFill>
        <p:spPr>
          <a:xfrm>
            <a:off x="515160" y="2916000"/>
            <a:ext cx="5204160" cy="2401200"/>
          </a:xfrm>
          <a:prstGeom prst="rect">
            <a:avLst/>
          </a:prstGeom>
          <a:ln>
            <a:noFill/>
          </a:ln>
        </p:spPr>
      </p:pic>
      <p:sp>
        <p:nvSpPr>
          <p:cNvPr id="128" name="CustomShape 1"/>
          <p:cNvSpPr/>
          <p:nvPr/>
        </p:nvSpPr>
        <p:spPr>
          <a:xfrm>
            <a:off x="1451520" y="1391760"/>
            <a:ext cx="9603000" cy="461880"/>
          </a:xfrm>
          <a:prstGeom prst="rect">
            <a:avLst/>
          </a:prstGeom>
          <a:noFill/>
          <a:ln>
            <a:noFill/>
          </a:ln>
        </p:spPr>
        <p:style>
          <a:lnRef idx="0"/>
          <a:fillRef idx="0"/>
          <a:effectRef idx="0"/>
          <a:fontRef idx="minor"/>
        </p:style>
        <p:txBody>
          <a:bodyPr/>
          <a:p>
            <a:pPr>
              <a:lnSpc>
                <a:spcPct val="90000"/>
              </a:lnSpc>
            </a:pPr>
            <a:r>
              <a:rPr b="0" lang="fr-FR" sz="3200" spc="-1" strike="noStrike" cap="all">
                <a:solidFill>
                  <a:srgbClr val="000000"/>
                </a:solidFill>
                <a:uFill>
                  <a:solidFill>
                    <a:srgbClr val="ffffff"/>
                  </a:solidFill>
                </a:uFill>
                <a:latin typeface="Gill Sans MT"/>
              </a:rPr>
              <a:t>Pour aller plus loin (utilisation en AR)</a:t>
            </a:r>
            <a:r>
              <a:rPr b="0" lang="fr-FR" sz="3200" spc="-1" strike="noStrike" cap="all">
                <a:solidFill>
                  <a:srgbClr val="000000"/>
                </a:solidFill>
                <a:uFill>
                  <a:solidFill>
                    <a:srgbClr val="ffffff"/>
                  </a:solidFill>
                </a:uFill>
                <a:latin typeface="Gill Sans MT"/>
              </a:rPr>
              <a:t>
</a:t>
            </a:r>
            <a:endParaRPr b="0" lang="fr-FR" sz="3200" spc="-1" strike="noStrike">
              <a:solidFill>
                <a:srgbClr val="000000"/>
              </a:solidFill>
              <a:uFill>
                <a:solidFill>
                  <a:srgbClr val="ffffff"/>
                </a:solidFill>
              </a:uFill>
              <a:latin typeface="Arial"/>
            </a:endParaRPr>
          </a:p>
        </p:txBody>
      </p:sp>
      <p:sp>
        <p:nvSpPr>
          <p:cNvPr id="129" name="CustomShape 2"/>
          <p:cNvSpPr/>
          <p:nvPr/>
        </p:nvSpPr>
        <p:spPr>
          <a:xfrm>
            <a:off x="11381040" y="5609160"/>
            <a:ext cx="810720" cy="503280"/>
          </a:xfrm>
          <a:prstGeom prst="rect">
            <a:avLst/>
          </a:prstGeom>
          <a:noFill/>
          <a:ln>
            <a:noFill/>
          </a:ln>
        </p:spPr>
        <p:style>
          <a:lnRef idx="0"/>
          <a:fillRef idx="0"/>
          <a:effectRef idx="0"/>
          <a:fontRef idx="minor"/>
        </p:style>
        <p:txBody>
          <a:bodyPr/>
          <a:p>
            <a:pPr algn="r">
              <a:lnSpc>
                <a:spcPct val="100000"/>
              </a:lnSpc>
            </a:pPr>
            <a:fld id="{229EF6A5-772E-4C61-BF77-E024C00E757D}" type="slidenum">
              <a:rPr b="0" lang="fr-FR" sz="2800" spc="-1" strike="noStrike">
                <a:solidFill>
                  <a:srgbClr val="b71e42"/>
                </a:solidFill>
                <a:uFill>
                  <a:solidFill>
                    <a:srgbClr val="ffffff"/>
                  </a:solidFill>
                </a:uFill>
                <a:latin typeface="Gill Sans MT"/>
              </a:rPr>
              <a:t>&lt;numéro&gt;</a:t>
            </a:fld>
            <a:endParaRPr b="0" lang="fr-FR" sz="2800" spc="-1" strike="noStrike">
              <a:solidFill>
                <a:srgbClr val="000000"/>
              </a:solidFill>
              <a:uFill>
                <a:solidFill>
                  <a:srgbClr val="ffffff"/>
                </a:solidFill>
              </a:uFill>
              <a:latin typeface="Arial"/>
            </a:endParaRPr>
          </a:p>
        </p:txBody>
      </p:sp>
      <p:pic>
        <p:nvPicPr>
          <p:cNvPr id="130" name="Image 6" descr=""/>
          <p:cNvPicPr/>
          <p:nvPr/>
        </p:nvPicPr>
        <p:blipFill>
          <a:blip r:embed="rId2"/>
          <a:stretch/>
        </p:blipFill>
        <p:spPr>
          <a:xfrm>
            <a:off x="5869080" y="2916000"/>
            <a:ext cx="5638320" cy="2401200"/>
          </a:xfrm>
          <a:prstGeom prst="rect">
            <a:avLst/>
          </a:prstGeom>
          <a:ln>
            <a:noFill/>
          </a:ln>
        </p:spPr>
      </p:pic>
      <p:sp>
        <p:nvSpPr>
          <p:cNvPr id="131" name="CustomShape 3"/>
          <p:cNvSpPr/>
          <p:nvPr/>
        </p:nvSpPr>
        <p:spPr>
          <a:xfrm>
            <a:off x="1451520" y="2015640"/>
            <a:ext cx="9603000" cy="3450240"/>
          </a:xfrm>
          <a:prstGeom prst="rect">
            <a:avLst/>
          </a:prstGeom>
          <a:noFill/>
          <a:ln>
            <a:noFill/>
          </a:ln>
        </p:spPr>
        <p:style>
          <a:lnRef idx="0"/>
          <a:fillRef idx="0"/>
          <a:effectRef idx="0"/>
          <a:fontRef idx="minor"/>
        </p:style>
        <p:txBody>
          <a:bodyPr/>
          <a:p>
            <a:pPr marL="228600" indent="-228240">
              <a:lnSpc>
                <a:spcPct val="120000"/>
              </a:lnSpc>
              <a:buClr>
                <a:srgbClr val="b71e42"/>
              </a:buClr>
              <a:buFont typeface="Arial"/>
              <a:buChar char="•"/>
            </a:pPr>
            <a:r>
              <a:rPr b="0" lang="fr-FR" sz="2000" spc="-1" strike="noStrike">
                <a:solidFill>
                  <a:srgbClr val="000000"/>
                </a:solidFill>
                <a:uFill>
                  <a:solidFill>
                    <a:srgbClr val="ffffff"/>
                  </a:solidFill>
                </a:uFill>
                <a:latin typeface="Gill Sans MT"/>
              </a:rPr>
              <a:t>Résultats (en chantier : les index des points d’intérêts sont mal reliés avec les vertex permettant de recréer la fausse mire)</a:t>
            </a:r>
            <a:endParaRPr b="0" lang="fr-FR" sz="2000" spc="-1" strike="noStrike">
              <a:solidFill>
                <a:srgbClr val="000000"/>
              </a:solidFill>
              <a:uFill>
                <a:solidFill>
                  <a:srgbClr val="ffffff"/>
                </a:solidFill>
              </a:uFill>
              <a:latin typeface="Arial"/>
            </a:endParaRPr>
          </a:p>
          <a:p>
            <a:pPr>
              <a:lnSpc>
                <a:spcPct val="100000"/>
              </a:lnSpc>
            </a:pPr>
            <a:endParaRPr b="0" lang="fr-FR" sz="2000" spc="-1" strike="noStrike">
              <a:solidFill>
                <a:srgbClr val="000000"/>
              </a:solidFill>
              <a:uFill>
                <a:solidFill>
                  <a:srgbClr val="ffffff"/>
                </a:solidFill>
              </a:uFill>
              <a:latin typeface="Arial"/>
            </a:endParaRPr>
          </a:p>
        </p:txBody>
      </p:sp>
      <p:sp>
        <p:nvSpPr>
          <p:cNvPr id="132" name="CustomShape 4"/>
          <p:cNvSpPr/>
          <p:nvPr/>
        </p:nvSpPr>
        <p:spPr>
          <a:xfrm>
            <a:off x="709920" y="5319720"/>
            <a:ext cx="4564080" cy="577080"/>
          </a:xfrm>
          <a:prstGeom prst="rect">
            <a:avLst/>
          </a:prstGeom>
          <a:noFill/>
          <a:ln>
            <a:noFill/>
          </a:ln>
        </p:spPr>
        <p:style>
          <a:lnRef idx="0"/>
          <a:fillRef idx="0"/>
          <a:effectRef idx="0"/>
          <a:fontRef idx="minor"/>
        </p:style>
        <p:txBody>
          <a:bodyPr wrap="none" lIns="90000" rIns="90000" tIns="45000" bIns="45000"/>
          <a:p>
            <a:pPr>
              <a:lnSpc>
                <a:spcPct val="100000"/>
              </a:lnSpc>
            </a:pPr>
            <a:r>
              <a:rPr b="0" lang="fr-FR" sz="1600" spc="-1" strike="noStrike">
                <a:solidFill>
                  <a:srgbClr val="000000"/>
                </a:solidFill>
                <a:uFill>
                  <a:solidFill>
                    <a:srgbClr val="ffffff"/>
                  </a:solidFill>
                </a:uFill>
                <a:latin typeface="Gill Sans MT"/>
              </a:rPr>
              <a:t>Figure 5 : détection de la mire et affichage </a:t>
            </a:r>
            <a:endParaRPr b="0" lang="fr-FR" sz="1800" spc="-1" strike="noStrike">
              <a:solidFill>
                <a:srgbClr val="000000"/>
              </a:solidFill>
              <a:uFill>
                <a:solidFill>
                  <a:srgbClr val="ffffff"/>
                </a:solidFill>
              </a:uFill>
              <a:latin typeface="Arial"/>
            </a:endParaRPr>
          </a:p>
          <a:p>
            <a:pPr algn="ctr">
              <a:lnSpc>
                <a:spcPct val="100000"/>
              </a:lnSpc>
            </a:pPr>
            <a:r>
              <a:rPr b="0" lang="fr-FR" sz="1600" spc="-1" strike="noStrike">
                <a:solidFill>
                  <a:srgbClr val="000000"/>
                </a:solidFill>
                <a:uFill>
                  <a:solidFill>
                    <a:srgbClr val="ffffff"/>
                  </a:solidFill>
                </a:uFill>
                <a:latin typeface="Gill Sans MT"/>
              </a:rPr>
              <a:t>de la fausse par dessus</a:t>
            </a:r>
            <a:endParaRPr b="0" lang="fr-FR" sz="1800" spc="-1" strike="noStrike">
              <a:solidFill>
                <a:srgbClr val="000000"/>
              </a:solidFill>
              <a:uFill>
                <a:solidFill>
                  <a:srgbClr val="ffffff"/>
                </a:solidFill>
              </a:uFill>
              <a:latin typeface="Arial"/>
            </a:endParaRPr>
          </a:p>
        </p:txBody>
      </p:sp>
      <p:sp>
        <p:nvSpPr>
          <p:cNvPr id="133" name="CustomShape 5"/>
          <p:cNvSpPr/>
          <p:nvPr/>
        </p:nvSpPr>
        <p:spPr>
          <a:xfrm>
            <a:off x="6427800" y="5301720"/>
            <a:ext cx="4626720" cy="819720"/>
          </a:xfrm>
          <a:prstGeom prst="rect">
            <a:avLst/>
          </a:prstGeom>
          <a:noFill/>
          <a:ln>
            <a:noFill/>
          </a:ln>
        </p:spPr>
        <p:style>
          <a:lnRef idx="0"/>
          <a:fillRef idx="0"/>
          <a:effectRef idx="0"/>
          <a:fontRef idx="minor"/>
        </p:style>
        <p:txBody>
          <a:bodyPr lIns="90000" rIns="90000" tIns="45000" bIns="45000"/>
          <a:p>
            <a:pPr algn="ctr">
              <a:lnSpc>
                <a:spcPct val="100000"/>
              </a:lnSpc>
            </a:pPr>
            <a:r>
              <a:rPr b="0" lang="fr-FR" sz="1600" spc="-1" strike="noStrike">
                <a:solidFill>
                  <a:srgbClr val="000000"/>
                </a:solidFill>
                <a:uFill>
                  <a:solidFill>
                    <a:srgbClr val="ffffff"/>
                  </a:solidFill>
                </a:uFill>
                <a:latin typeface="Gill Sans MT"/>
              </a:rPr>
              <a:t>Figure 6 : détection de l’objet d’intérêt qui permettra  la modification de la fausse mire</a:t>
            </a:r>
            <a:endParaRPr b="0" lang="fr-FR"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1451520" y="1391760"/>
            <a:ext cx="9603000" cy="461880"/>
          </a:xfrm>
          <a:prstGeom prst="rect">
            <a:avLst/>
          </a:prstGeom>
          <a:noFill/>
          <a:ln>
            <a:noFill/>
          </a:ln>
        </p:spPr>
        <p:txBody>
          <a:bodyPr/>
          <a:p>
            <a:pPr>
              <a:lnSpc>
                <a:spcPct val="90000"/>
              </a:lnSpc>
            </a:pPr>
            <a:r>
              <a:rPr b="0" lang="en-US" sz="3200" spc="-1" strike="noStrike" cap="all">
                <a:solidFill>
                  <a:srgbClr val="000000"/>
                </a:solidFill>
                <a:uFill>
                  <a:solidFill>
                    <a:srgbClr val="ffffff"/>
                  </a:solidFill>
                </a:uFill>
                <a:latin typeface="Gill Sans MT"/>
              </a:rPr>
              <a:t>Conclusion</a:t>
            </a:r>
            <a:endParaRPr b="0" lang="en-US" sz="1800" spc="-1" strike="noStrike">
              <a:solidFill>
                <a:srgbClr val="000000"/>
              </a:solidFill>
              <a:uFill>
                <a:solidFill>
                  <a:srgbClr val="ffffff"/>
                </a:solidFill>
              </a:uFill>
              <a:latin typeface="Gill Sans MT"/>
            </a:endParaRPr>
          </a:p>
        </p:txBody>
      </p:sp>
      <p:sp>
        <p:nvSpPr>
          <p:cNvPr id="135" name="TextShape 2"/>
          <p:cNvSpPr txBox="1"/>
          <p:nvPr/>
        </p:nvSpPr>
        <p:spPr>
          <a:xfrm>
            <a:off x="1451520" y="2015640"/>
            <a:ext cx="9603000" cy="3450240"/>
          </a:xfrm>
          <a:prstGeom prst="rect">
            <a:avLst/>
          </a:prstGeom>
          <a:noFill/>
          <a:ln>
            <a:noFill/>
          </a:ln>
        </p:spPr>
        <p:txBody>
          <a:bodyPr/>
          <a:p>
            <a:pPr marL="228600" indent="-228240">
              <a:lnSpc>
                <a:spcPct val="120000"/>
              </a:lnSpc>
              <a:buClr>
                <a:srgbClr val="b71e42"/>
              </a:buClr>
              <a:buFont typeface="Arial"/>
              <a:buChar char="•"/>
            </a:pPr>
            <a:r>
              <a:rPr b="0" lang="en-US" sz="2000" spc="-1" strike="noStrike">
                <a:solidFill>
                  <a:srgbClr val="000000"/>
                </a:solidFill>
                <a:uFill>
                  <a:solidFill>
                    <a:srgbClr val="ffffff"/>
                  </a:solidFill>
                </a:uFill>
                <a:latin typeface="Gill Sans MT"/>
              </a:rPr>
              <a:t>Des questions ?</a:t>
            </a:r>
            <a:endParaRPr b="0" lang="en-US" sz="2000" spc="-1" strike="noStrike">
              <a:solidFill>
                <a:srgbClr val="000000"/>
              </a:solidFill>
              <a:uFill>
                <a:solidFill>
                  <a:srgbClr val="ffffff"/>
                </a:solidFill>
              </a:uFill>
              <a:latin typeface="Gill Sans MT"/>
            </a:endParaRPr>
          </a:p>
        </p:txBody>
      </p:sp>
      <p:sp>
        <p:nvSpPr>
          <p:cNvPr id="136" name="TextShape 3"/>
          <p:cNvSpPr txBox="1"/>
          <p:nvPr/>
        </p:nvSpPr>
        <p:spPr>
          <a:xfrm>
            <a:off x="11381040" y="5628240"/>
            <a:ext cx="810720" cy="503280"/>
          </a:xfrm>
          <a:prstGeom prst="rect">
            <a:avLst/>
          </a:prstGeom>
          <a:noFill/>
          <a:ln>
            <a:noFill/>
          </a:ln>
        </p:spPr>
        <p:txBody>
          <a:bodyPr/>
          <a:p>
            <a:pPr algn="r">
              <a:lnSpc>
                <a:spcPct val="100000"/>
              </a:lnSpc>
            </a:pPr>
            <a:fld id="{D4A4758A-D2E4-413B-9710-B3B4940A13D9}" type="slidenum">
              <a:rPr b="0" lang="fr-FR" sz="2800" spc="-1" strike="noStrike">
                <a:solidFill>
                  <a:srgbClr val="b71e42"/>
                </a:solidFill>
                <a:uFill>
                  <a:solidFill>
                    <a:srgbClr val="ffffff"/>
                  </a:solidFill>
                </a:uFill>
                <a:latin typeface="Gill Sans MT"/>
              </a:rPr>
              <a:t>&lt;numéro&gt;</a:t>
            </a:fld>
            <a:endParaRPr b="0" lang="fr-FR" sz="1400" spc="-1" strike="noStrike">
              <a:solidFill>
                <a:srgbClr val="000000"/>
              </a:solidFill>
              <a:uFill>
                <a:solidFill>
                  <a:srgbClr val="ffffff"/>
                </a:solidFill>
              </a:uFill>
              <a:latin typeface="Times New Roman"/>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1451520" y="1391760"/>
            <a:ext cx="9603000" cy="461880"/>
          </a:xfrm>
          <a:prstGeom prst="rect">
            <a:avLst/>
          </a:prstGeom>
          <a:noFill/>
          <a:ln>
            <a:noFill/>
          </a:ln>
        </p:spPr>
        <p:txBody>
          <a:bodyPr/>
          <a:p>
            <a:pPr>
              <a:lnSpc>
                <a:spcPct val="90000"/>
              </a:lnSpc>
            </a:pPr>
            <a:r>
              <a:rPr b="0" lang="en-US" sz="3200" spc="-1" strike="noStrike" cap="all">
                <a:solidFill>
                  <a:srgbClr val="000000"/>
                </a:solidFill>
                <a:uFill>
                  <a:solidFill>
                    <a:srgbClr val="ffffff"/>
                  </a:solidFill>
                </a:uFill>
                <a:latin typeface="Gill Sans MT"/>
              </a:rPr>
              <a:t>Plan</a:t>
            </a:r>
            <a:endParaRPr b="0" lang="en-US" sz="1800" spc="-1" strike="noStrike">
              <a:solidFill>
                <a:srgbClr val="000000"/>
              </a:solidFill>
              <a:uFill>
                <a:solidFill>
                  <a:srgbClr val="ffffff"/>
                </a:solidFill>
              </a:uFill>
              <a:latin typeface="Gill Sans MT"/>
            </a:endParaRPr>
          </a:p>
        </p:txBody>
      </p:sp>
      <p:sp>
        <p:nvSpPr>
          <p:cNvPr id="90" name="TextShape 2"/>
          <p:cNvSpPr txBox="1"/>
          <p:nvPr/>
        </p:nvSpPr>
        <p:spPr>
          <a:xfrm>
            <a:off x="1451520" y="2015640"/>
            <a:ext cx="9603000" cy="3450240"/>
          </a:xfrm>
          <a:prstGeom prst="rect">
            <a:avLst/>
          </a:prstGeom>
          <a:noFill/>
          <a:ln>
            <a:noFill/>
          </a:ln>
        </p:spPr>
        <p:txBody>
          <a:bodyPr/>
          <a:p>
            <a:pPr marL="228600" indent="-228240">
              <a:lnSpc>
                <a:spcPct val="120000"/>
              </a:lnSpc>
              <a:buClr>
                <a:srgbClr val="b71e42"/>
              </a:buClr>
              <a:buFont typeface="Arial"/>
              <a:buChar char="•"/>
            </a:pPr>
            <a:r>
              <a:rPr b="0" lang="en-US" sz="2000" spc="-1" strike="noStrike">
                <a:solidFill>
                  <a:srgbClr val="000000"/>
                </a:solidFill>
                <a:uFill>
                  <a:solidFill>
                    <a:srgbClr val="ffffff"/>
                  </a:solidFill>
                </a:uFill>
                <a:latin typeface="Gill Sans MT"/>
              </a:rPr>
              <a:t>But du programme</a:t>
            </a:r>
            <a:endParaRPr b="0" lang="en-US" sz="2000" spc="-1" strike="noStrike">
              <a:solidFill>
                <a:srgbClr val="000000"/>
              </a:solidFill>
              <a:uFill>
                <a:solidFill>
                  <a:srgbClr val="ffffff"/>
                </a:solidFill>
              </a:uFill>
              <a:latin typeface="Gill Sans MT"/>
            </a:endParaRPr>
          </a:p>
          <a:p>
            <a:pPr marL="228600" indent="-228240">
              <a:lnSpc>
                <a:spcPct val="120000"/>
              </a:lnSpc>
              <a:buClr>
                <a:srgbClr val="b71e42"/>
              </a:buClr>
              <a:buFont typeface="Arial"/>
              <a:buChar char="•"/>
            </a:pPr>
            <a:r>
              <a:rPr b="0" lang="en-US" sz="2000" spc="-1" strike="noStrike">
                <a:solidFill>
                  <a:srgbClr val="000000"/>
                </a:solidFill>
                <a:uFill>
                  <a:solidFill>
                    <a:srgbClr val="ffffff"/>
                  </a:solidFill>
                </a:uFill>
                <a:latin typeface="Gill Sans MT"/>
              </a:rPr>
              <a:t>Fonctionnement</a:t>
            </a:r>
            <a:endParaRPr b="0" lang="en-US" sz="2000" spc="-1" strike="noStrike">
              <a:solidFill>
                <a:srgbClr val="000000"/>
              </a:solidFill>
              <a:uFill>
                <a:solidFill>
                  <a:srgbClr val="ffffff"/>
                </a:solidFill>
              </a:uFill>
              <a:latin typeface="Gill Sans MT"/>
            </a:endParaRPr>
          </a:p>
          <a:p>
            <a:pPr marL="228600" indent="-228240">
              <a:lnSpc>
                <a:spcPct val="120000"/>
              </a:lnSpc>
              <a:buClr>
                <a:srgbClr val="b71e42"/>
              </a:buClr>
              <a:buFont typeface="Arial"/>
              <a:buChar char="•"/>
            </a:pPr>
            <a:r>
              <a:rPr b="0" lang="en-US" sz="2000" spc="-1" strike="noStrike">
                <a:solidFill>
                  <a:srgbClr val="000000"/>
                </a:solidFill>
                <a:uFill>
                  <a:solidFill>
                    <a:srgbClr val="ffffff"/>
                  </a:solidFill>
                </a:uFill>
                <a:latin typeface="Gill Sans MT"/>
              </a:rPr>
              <a:t>Résultats obtenus</a:t>
            </a:r>
            <a:endParaRPr b="0" lang="en-US" sz="2000" spc="-1" strike="noStrike">
              <a:solidFill>
                <a:srgbClr val="000000"/>
              </a:solidFill>
              <a:uFill>
                <a:solidFill>
                  <a:srgbClr val="ffffff"/>
                </a:solidFill>
              </a:uFill>
              <a:latin typeface="Gill Sans MT"/>
            </a:endParaRPr>
          </a:p>
          <a:p>
            <a:pPr marL="228600" indent="-228240">
              <a:lnSpc>
                <a:spcPct val="120000"/>
              </a:lnSpc>
              <a:buClr>
                <a:srgbClr val="b71e42"/>
              </a:buClr>
              <a:buFont typeface="Arial"/>
              <a:buChar char="•"/>
            </a:pPr>
            <a:r>
              <a:rPr b="0" lang="en-US" sz="2000" spc="-1" strike="noStrike">
                <a:solidFill>
                  <a:srgbClr val="000000"/>
                </a:solidFill>
                <a:uFill>
                  <a:solidFill>
                    <a:srgbClr val="ffffff"/>
                  </a:solidFill>
                </a:uFill>
                <a:latin typeface="Gill Sans MT"/>
              </a:rPr>
              <a:t>Cas limites</a:t>
            </a:r>
            <a:endParaRPr b="0" lang="en-US" sz="2000" spc="-1" strike="noStrike">
              <a:solidFill>
                <a:srgbClr val="000000"/>
              </a:solidFill>
              <a:uFill>
                <a:solidFill>
                  <a:srgbClr val="ffffff"/>
                </a:solidFill>
              </a:uFill>
              <a:latin typeface="Gill Sans MT"/>
            </a:endParaRPr>
          </a:p>
          <a:p>
            <a:pPr marL="228600" indent="-228240">
              <a:lnSpc>
                <a:spcPct val="120000"/>
              </a:lnSpc>
              <a:buClr>
                <a:srgbClr val="b71e42"/>
              </a:buClr>
              <a:buFont typeface="Arial"/>
              <a:buChar char="•"/>
            </a:pPr>
            <a:r>
              <a:rPr b="0" lang="en-US" sz="2000" spc="-1" strike="noStrike">
                <a:solidFill>
                  <a:srgbClr val="000000"/>
                </a:solidFill>
                <a:uFill>
                  <a:solidFill>
                    <a:srgbClr val="ffffff"/>
                  </a:solidFill>
                </a:uFill>
                <a:latin typeface="Gill Sans MT"/>
              </a:rPr>
              <a:t>Pour aller plus loin (utilisation en AR)</a:t>
            </a:r>
            <a:endParaRPr b="0" lang="en-US" sz="2000" spc="-1" strike="noStrike">
              <a:solidFill>
                <a:srgbClr val="000000"/>
              </a:solidFill>
              <a:uFill>
                <a:solidFill>
                  <a:srgbClr val="ffffff"/>
                </a:solidFill>
              </a:uFill>
              <a:latin typeface="Gill Sans MT"/>
            </a:endParaRPr>
          </a:p>
          <a:p>
            <a:pPr marL="228600" indent="-228240">
              <a:lnSpc>
                <a:spcPct val="120000"/>
              </a:lnSpc>
              <a:buClr>
                <a:srgbClr val="b71e42"/>
              </a:buClr>
              <a:buFont typeface="Arial"/>
              <a:buChar char="•"/>
            </a:pPr>
            <a:r>
              <a:rPr b="0" lang="en-US" sz="2000" spc="-1" strike="noStrike">
                <a:solidFill>
                  <a:srgbClr val="000000"/>
                </a:solidFill>
                <a:uFill>
                  <a:solidFill>
                    <a:srgbClr val="ffffff"/>
                  </a:solidFill>
                </a:uFill>
                <a:latin typeface="Gill Sans MT"/>
              </a:rPr>
              <a:t>Conclusion</a:t>
            </a:r>
            <a:endParaRPr b="0" lang="en-US" sz="2000" spc="-1" strike="noStrike">
              <a:solidFill>
                <a:srgbClr val="000000"/>
              </a:solidFill>
              <a:uFill>
                <a:solidFill>
                  <a:srgbClr val="ffffff"/>
                </a:solidFill>
              </a:uFill>
              <a:latin typeface="Gill Sans MT"/>
            </a:endParaRPr>
          </a:p>
        </p:txBody>
      </p:sp>
      <p:sp>
        <p:nvSpPr>
          <p:cNvPr id="91" name="TextShape 3"/>
          <p:cNvSpPr txBox="1"/>
          <p:nvPr/>
        </p:nvSpPr>
        <p:spPr>
          <a:xfrm>
            <a:off x="11381040" y="5619600"/>
            <a:ext cx="810720" cy="503280"/>
          </a:xfrm>
          <a:prstGeom prst="rect">
            <a:avLst/>
          </a:prstGeom>
          <a:noFill/>
          <a:ln>
            <a:noFill/>
          </a:ln>
        </p:spPr>
        <p:txBody>
          <a:bodyPr/>
          <a:p>
            <a:pPr algn="r">
              <a:lnSpc>
                <a:spcPct val="100000"/>
              </a:lnSpc>
            </a:pPr>
            <a:fld id="{8635D62A-DB1A-4D25-B29B-FEC1E62838C0}" type="slidenum">
              <a:rPr b="0" lang="fr-FR" sz="2800" spc="-1" strike="noStrike">
                <a:solidFill>
                  <a:srgbClr val="b71e42"/>
                </a:solidFill>
                <a:uFill>
                  <a:solidFill>
                    <a:srgbClr val="ffffff"/>
                  </a:solidFill>
                </a:uFill>
                <a:latin typeface="Gill Sans MT"/>
              </a:rPr>
              <a:t>1</a:t>
            </a:fld>
            <a:endParaRPr b="0" lang="fr-FR" sz="1400" spc="-1" strike="noStrike">
              <a:solidFill>
                <a:srgbClr val="000000"/>
              </a:solidFill>
              <a:uFill>
                <a:solidFill>
                  <a:srgbClr val="ffffff"/>
                </a:solidFill>
              </a:uFill>
              <a:latin typeface="Times New Roman"/>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1451520" y="1391760"/>
            <a:ext cx="9603000" cy="461880"/>
          </a:xfrm>
          <a:prstGeom prst="rect">
            <a:avLst/>
          </a:prstGeom>
          <a:noFill/>
          <a:ln>
            <a:noFill/>
          </a:ln>
        </p:spPr>
        <p:txBody>
          <a:bodyPr/>
          <a:p>
            <a:pPr>
              <a:lnSpc>
                <a:spcPct val="90000"/>
              </a:lnSpc>
            </a:pPr>
            <a:r>
              <a:rPr b="0" lang="en-US" sz="3200" spc="-1" strike="noStrike" cap="all">
                <a:solidFill>
                  <a:srgbClr val="000000"/>
                </a:solidFill>
                <a:uFill>
                  <a:solidFill>
                    <a:srgbClr val="ffffff"/>
                  </a:solidFill>
                </a:uFill>
                <a:latin typeface="Gill Sans MT"/>
              </a:rPr>
              <a:t>But de programme</a:t>
            </a:r>
            <a:r>
              <a:rPr b="0" lang="en-US" sz="3200" spc="-1" strike="noStrike" cap="all">
                <a:solidFill>
                  <a:srgbClr val="000000"/>
                </a:solidFill>
                <a:uFill>
                  <a:solidFill>
                    <a:srgbClr val="ffffff"/>
                  </a:solidFill>
                </a:uFill>
                <a:latin typeface="Gill Sans MT"/>
              </a:rPr>
              <a:t>
</a:t>
            </a:r>
            <a:endParaRPr b="0" lang="en-US" sz="1800" spc="-1" strike="noStrike">
              <a:solidFill>
                <a:srgbClr val="000000"/>
              </a:solidFill>
              <a:uFill>
                <a:solidFill>
                  <a:srgbClr val="ffffff"/>
                </a:solidFill>
              </a:uFill>
              <a:latin typeface="Gill Sans MT"/>
            </a:endParaRPr>
          </a:p>
        </p:txBody>
      </p:sp>
      <p:sp>
        <p:nvSpPr>
          <p:cNvPr id="93" name="TextShape 2"/>
          <p:cNvSpPr txBox="1"/>
          <p:nvPr/>
        </p:nvSpPr>
        <p:spPr>
          <a:xfrm>
            <a:off x="1451520" y="2015640"/>
            <a:ext cx="9603000" cy="3450240"/>
          </a:xfrm>
          <a:prstGeom prst="rect">
            <a:avLst/>
          </a:prstGeom>
          <a:noFill/>
          <a:ln>
            <a:noFill/>
          </a:ln>
        </p:spPr>
        <p:txBody>
          <a:bodyPr/>
          <a:p>
            <a:pPr>
              <a:lnSpc>
                <a:spcPct val="100000"/>
              </a:lnSpc>
            </a:pPr>
            <a:r>
              <a:rPr b="0" lang="en-US" sz="2000" spc="-1" strike="noStrike">
                <a:solidFill>
                  <a:srgbClr val="000000"/>
                </a:solidFill>
                <a:uFill>
                  <a:solidFill>
                    <a:srgbClr val="ffffff"/>
                  </a:solidFill>
                </a:uFill>
                <a:latin typeface="Gill Sans MT"/>
              </a:rPr>
              <a:t>Calcul des coefficients de distorsion et correction d’une image</a:t>
            </a:r>
            <a:endParaRPr b="0" lang="en-US" sz="2000" spc="-1" strike="noStrike">
              <a:solidFill>
                <a:srgbClr val="000000"/>
              </a:solidFill>
              <a:uFill>
                <a:solidFill>
                  <a:srgbClr val="ffffff"/>
                </a:solidFill>
              </a:uFill>
              <a:latin typeface="Gill Sans MT"/>
            </a:endParaRPr>
          </a:p>
          <a:p>
            <a:pPr>
              <a:lnSpc>
                <a:spcPct val="100000"/>
              </a:lnSpc>
            </a:pPr>
            <a:endParaRPr b="0" lang="en-US" sz="2000" spc="-1" strike="noStrike">
              <a:solidFill>
                <a:srgbClr val="000000"/>
              </a:solidFill>
              <a:uFill>
                <a:solidFill>
                  <a:srgbClr val="ffffff"/>
                </a:solidFill>
              </a:uFill>
              <a:latin typeface="Gill Sans MT"/>
            </a:endParaRPr>
          </a:p>
        </p:txBody>
      </p:sp>
      <p:sp>
        <p:nvSpPr>
          <p:cNvPr id="94" name="TextShape 3"/>
          <p:cNvSpPr txBox="1"/>
          <p:nvPr/>
        </p:nvSpPr>
        <p:spPr>
          <a:xfrm>
            <a:off x="11381040" y="5601600"/>
            <a:ext cx="810720" cy="503280"/>
          </a:xfrm>
          <a:prstGeom prst="rect">
            <a:avLst/>
          </a:prstGeom>
          <a:noFill/>
          <a:ln>
            <a:noFill/>
          </a:ln>
        </p:spPr>
        <p:txBody>
          <a:bodyPr/>
          <a:p>
            <a:pPr algn="r">
              <a:lnSpc>
                <a:spcPct val="100000"/>
              </a:lnSpc>
            </a:pPr>
            <a:fld id="{EBA50097-C537-45EA-BCFC-AA77C587C554}" type="slidenum">
              <a:rPr b="0" lang="fr-FR" sz="2800" spc="-1" strike="noStrike">
                <a:solidFill>
                  <a:srgbClr val="b71e42"/>
                </a:solidFill>
                <a:uFill>
                  <a:solidFill>
                    <a:srgbClr val="ffffff"/>
                  </a:solidFill>
                </a:uFill>
                <a:latin typeface="Gill Sans MT"/>
              </a:rPr>
              <a:t>1</a:t>
            </a:fld>
            <a:endParaRPr b="0" lang="fr-FR" sz="1400" spc="-1" strike="noStrike">
              <a:solidFill>
                <a:srgbClr val="000000"/>
              </a:solidFill>
              <a:uFill>
                <a:solidFill>
                  <a:srgbClr val="ffffff"/>
                </a:solidFill>
              </a:uFill>
              <a:latin typeface="Times New Roman"/>
            </a:endParaRPr>
          </a:p>
        </p:txBody>
      </p:sp>
      <p:sp>
        <p:nvSpPr>
          <p:cNvPr id="95" name="CustomShape 4"/>
          <p:cNvSpPr/>
          <p:nvPr/>
        </p:nvSpPr>
        <p:spPr>
          <a:xfrm>
            <a:off x="1451520" y="5443560"/>
            <a:ext cx="4449600" cy="333720"/>
          </a:xfrm>
          <a:prstGeom prst="rect">
            <a:avLst/>
          </a:prstGeom>
          <a:noFill/>
          <a:ln>
            <a:noFill/>
          </a:ln>
        </p:spPr>
        <p:style>
          <a:lnRef idx="0"/>
          <a:fillRef idx="0"/>
          <a:effectRef idx="0"/>
          <a:fontRef idx="minor"/>
        </p:style>
        <p:txBody>
          <a:bodyPr lIns="90000" rIns="90000" tIns="45000" bIns="45000"/>
          <a:p>
            <a:pPr>
              <a:lnSpc>
                <a:spcPct val="100000"/>
              </a:lnSpc>
            </a:pPr>
            <a:r>
              <a:rPr b="0" lang="fr-FR" sz="1600" spc="-1" strike="noStrike">
                <a:solidFill>
                  <a:srgbClr val="000000"/>
                </a:solidFill>
                <a:uFill>
                  <a:solidFill>
                    <a:srgbClr val="ffffff"/>
                  </a:solidFill>
                </a:uFill>
                <a:latin typeface="Gill Sans MT"/>
              </a:rPr>
              <a:t>Figure 1 : image avec effet de fisheye</a:t>
            </a:r>
            <a:endParaRPr b="0" lang="fr-FR" sz="1800" spc="-1" strike="noStrike">
              <a:solidFill>
                <a:srgbClr val="000000"/>
              </a:solidFill>
              <a:uFill>
                <a:solidFill>
                  <a:srgbClr val="ffffff"/>
                </a:solidFill>
              </a:uFill>
              <a:latin typeface="Arial"/>
            </a:endParaRPr>
          </a:p>
        </p:txBody>
      </p:sp>
      <p:sp>
        <p:nvSpPr>
          <p:cNvPr id="96" name="CustomShape 5"/>
          <p:cNvSpPr/>
          <p:nvPr/>
        </p:nvSpPr>
        <p:spPr>
          <a:xfrm>
            <a:off x="6604920" y="5453640"/>
            <a:ext cx="4449600" cy="576360"/>
          </a:xfrm>
          <a:prstGeom prst="rect">
            <a:avLst/>
          </a:prstGeom>
          <a:noFill/>
          <a:ln>
            <a:noFill/>
          </a:ln>
        </p:spPr>
        <p:style>
          <a:lnRef idx="0"/>
          <a:fillRef idx="0"/>
          <a:effectRef idx="0"/>
          <a:fontRef idx="minor"/>
        </p:style>
        <p:txBody>
          <a:bodyPr lIns="90000" rIns="90000" tIns="45000" bIns="45000"/>
          <a:p>
            <a:pPr>
              <a:lnSpc>
                <a:spcPct val="100000"/>
              </a:lnSpc>
            </a:pPr>
            <a:r>
              <a:rPr b="0" lang="fr-FR" sz="1600" spc="-1" strike="noStrike">
                <a:solidFill>
                  <a:srgbClr val="000000"/>
                </a:solidFill>
                <a:uFill>
                  <a:solidFill>
                    <a:srgbClr val="ffffff"/>
                  </a:solidFill>
                </a:uFill>
                <a:latin typeface="Gill Sans MT"/>
              </a:rPr>
              <a:t>Figure 2 : image après correction par le programme</a:t>
            </a:r>
            <a:endParaRPr b="0" lang="fr-FR" sz="1800" spc="-1" strike="noStrike">
              <a:solidFill>
                <a:srgbClr val="000000"/>
              </a:solidFill>
              <a:uFill>
                <a:solidFill>
                  <a:srgbClr val="ffffff"/>
                </a:solidFill>
              </a:uFill>
              <a:latin typeface="Arial"/>
            </a:endParaRPr>
          </a:p>
        </p:txBody>
      </p:sp>
      <p:pic>
        <p:nvPicPr>
          <p:cNvPr id="97" name="Espace réservé du contenu 4" descr=""/>
          <p:cNvPicPr/>
          <p:nvPr/>
        </p:nvPicPr>
        <p:blipFill>
          <a:blip r:embed="rId1"/>
          <a:stretch/>
        </p:blipFill>
        <p:spPr>
          <a:xfrm>
            <a:off x="1451520" y="2932200"/>
            <a:ext cx="4145040" cy="2511000"/>
          </a:xfrm>
          <a:prstGeom prst="rect">
            <a:avLst/>
          </a:prstGeom>
          <a:ln>
            <a:noFill/>
          </a:ln>
        </p:spPr>
      </p:pic>
      <p:pic>
        <p:nvPicPr>
          <p:cNvPr id="98" name="Image 9" descr=""/>
          <p:cNvPicPr/>
          <p:nvPr/>
        </p:nvPicPr>
        <p:blipFill>
          <a:blip r:embed="rId2"/>
          <a:stretch/>
        </p:blipFill>
        <p:spPr>
          <a:xfrm>
            <a:off x="6594840" y="2932200"/>
            <a:ext cx="4459680" cy="251100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1451520" y="1391760"/>
            <a:ext cx="9603000" cy="461880"/>
          </a:xfrm>
          <a:prstGeom prst="rect">
            <a:avLst/>
          </a:prstGeom>
          <a:noFill/>
          <a:ln>
            <a:noFill/>
          </a:ln>
        </p:spPr>
        <p:txBody>
          <a:bodyPr/>
          <a:p>
            <a:pPr>
              <a:lnSpc>
                <a:spcPct val="90000"/>
              </a:lnSpc>
            </a:pPr>
            <a:r>
              <a:rPr b="0" lang="en-US" sz="3200" spc="-1" strike="noStrike" cap="all">
                <a:solidFill>
                  <a:srgbClr val="000000"/>
                </a:solidFill>
                <a:uFill>
                  <a:solidFill>
                    <a:srgbClr val="ffffff"/>
                  </a:solidFill>
                </a:uFill>
                <a:latin typeface="Gill Sans MT"/>
              </a:rPr>
              <a:t>Fonctionnement</a:t>
            </a:r>
            <a:r>
              <a:rPr b="0" lang="en-US" sz="3200" spc="-1" strike="noStrike" cap="all">
                <a:solidFill>
                  <a:srgbClr val="000000"/>
                </a:solidFill>
                <a:uFill>
                  <a:solidFill>
                    <a:srgbClr val="ffffff"/>
                  </a:solidFill>
                </a:uFill>
                <a:latin typeface="Gill Sans MT"/>
              </a:rPr>
              <a:t>
</a:t>
            </a:r>
            <a:endParaRPr b="0" lang="en-US" sz="1800" spc="-1" strike="noStrike">
              <a:solidFill>
                <a:srgbClr val="000000"/>
              </a:solidFill>
              <a:uFill>
                <a:solidFill>
                  <a:srgbClr val="ffffff"/>
                </a:solidFill>
              </a:uFill>
              <a:latin typeface="Gill Sans MT"/>
            </a:endParaRPr>
          </a:p>
        </p:txBody>
      </p:sp>
      <p:sp>
        <p:nvSpPr>
          <p:cNvPr id="100" name="TextShape 2"/>
          <p:cNvSpPr txBox="1"/>
          <p:nvPr/>
        </p:nvSpPr>
        <p:spPr>
          <a:xfrm>
            <a:off x="1451520" y="2015640"/>
            <a:ext cx="9603000" cy="3450240"/>
          </a:xfrm>
          <a:prstGeom prst="rect">
            <a:avLst/>
          </a:prstGeom>
          <a:noFill/>
          <a:ln>
            <a:noFill/>
          </a:ln>
        </p:spPr>
        <p:txBody>
          <a:bodyPr/>
          <a:p>
            <a:pPr marL="228600" indent="-228240">
              <a:lnSpc>
                <a:spcPct val="120000"/>
              </a:lnSpc>
              <a:buClr>
                <a:srgbClr val="b71e42"/>
              </a:buClr>
              <a:buFont typeface="Arial"/>
              <a:buChar char="•"/>
            </a:pPr>
            <a:r>
              <a:rPr b="0" lang="en-US" sz="2000" spc="-1" strike="noStrike">
                <a:solidFill>
                  <a:srgbClr val="000000"/>
                </a:solidFill>
                <a:uFill>
                  <a:solidFill>
                    <a:srgbClr val="ffffff"/>
                  </a:solidFill>
                </a:uFill>
                <a:latin typeface="Gill Sans MT"/>
              </a:rPr>
              <a:t>En entrée :</a:t>
            </a:r>
            <a:endParaRPr b="0" lang="en-US" sz="2000" spc="-1" strike="noStrike">
              <a:solidFill>
                <a:srgbClr val="000000"/>
              </a:solidFill>
              <a:uFill>
                <a:solidFill>
                  <a:srgbClr val="ffffff"/>
                </a:solidFill>
              </a:uFill>
              <a:latin typeface="Gill Sans MT"/>
            </a:endParaRPr>
          </a:p>
          <a:p>
            <a:pPr lvl="1" marL="685800" indent="-228240">
              <a:lnSpc>
                <a:spcPct val="100000"/>
              </a:lnSpc>
              <a:buClr>
                <a:srgbClr val="b71e42"/>
              </a:buClr>
              <a:buFont typeface="Arial"/>
              <a:buChar char="•"/>
            </a:pPr>
            <a:r>
              <a:rPr b="0" lang="en-US" sz="1800" spc="-1" strike="noStrike">
                <a:solidFill>
                  <a:srgbClr val="000000"/>
                </a:solidFill>
                <a:uFill>
                  <a:solidFill>
                    <a:srgbClr val="ffffff"/>
                  </a:solidFill>
                </a:uFill>
                <a:latin typeface="Gill Sans MT"/>
              </a:rPr>
              <a:t>Nombre de points d’intérêts en largeur et en hauteur à trouver</a:t>
            </a:r>
            <a:endParaRPr b="0" lang="en-US" sz="1600" spc="-1" strike="noStrike">
              <a:solidFill>
                <a:srgbClr val="000000"/>
              </a:solidFill>
              <a:uFill>
                <a:solidFill>
                  <a:srgbClr val="ffffff"/>
                </a:solidFill>
              </a:uFill>
              <a:latin typeface="Gill Sans MT"/>
            </a:endParaRPr>
          </a:p>
          <a:p>
            <a:pPr lvl="1" marL="685800" indent="-228240">
              <a:lnSpc>
                <a:spcPct val="100000"/>
              </a:lnSpc>
              <a:buClr>
                <a:srgbClr val="b71e42"/>
              </a:buClr>
              <a:buFont typeface="Arial"/>
              <a:buChar char="•"/>
            </a:pPr>
            <a:r>
              <a:rPr b="0" lang="en-US" sz="1800" spc="-1" strike="noStrike">
                <a:solidFill>
                  <a:srgbClr val="000000"/>
                </a:solidFill>
                <a:uFill>
                  <a:solidFill>
                    <a:srgbClr val="ffffff"/>
                  </a:solidFill>
                </a:uFill>
                <a:latin typeface="Gill Sans MT"/>
              </a:rPr>
              <a:t>Taille du damier en millimètres</a:t>
            </a:r>
            <a:endParaRPr b="0" lang="en-US" sz="1600" spc="-1" strike="noStrike">
              <a:solidFill>
                <a:srgbClr val="000000"/>
              </a:solidFill>
              <a:uFill>
                <a:solidFill>
                  <a:srgbClr val="ffffff"/>
                </a:solidFill>
              </a:uFill>
              <a:latin typeface="Gill Sans MT"/>
            </a:endParaRPr>
          </a:p>
          <a:p>
            <a:pPr lvl="1" marL="685800" indent="-228240">
              <a:lnSpc>
                <a:spcPct val="100000"/>
              </a:lnSpc>
              <a:buClr>
                <a:srgbClr val="b71e42"/>
              </a:buClr>
              <a:buFont typeface="Arial"/>
              <a:buChar char="•"/>
            </a:pPr>
            <a:r>
              <a:rPr b="0" lang="en-US" sz="1800" spc="-1" strike="noStrike">
                <a:solidFill>
                  <a:srgbClr val="000000"/>
                </a:solidFill>
                <a:uFill>
                  <a:solidFill>
                    <a:srgbClr val="ffffff"/>
                  </a:solidFill>
                </a:uFill>
                <a:latin typeface="Gill Sans MT"/>
              </a:rPr>
              <a:t>La liste des images de damier à corriger</a:t>
            </a:r>
            <a:endParaRPr b="0" lang="en-US" sz="1600" spc="-1" strike="noStrike">
              <a:solidFill>
                <a:srgbClr val="000000"/>
              </a:solidFill>
              <a:uFill>
                <a:solidFill>
                  <a:srgbClr val="ffffff"/>
                </a:solidFill>
              </a:uFill>
              <a:latin typeface="Gill Sans MT"/>
            </a:endParaRPr>
          </a:p>
          <a:p>
            <a:pPr marL="228600" indent="-228240">
              <a:lnSpc>
                <a:spcPct val="120000"/>
              </a:lnSpc>
              <a:buClr>
                <a:srgbClr val="b71e42"/>
              </a:buClr>
              <a:buFont typeface="Arial"/>
              <a:buChar char="•"/>
            </a:pPr>
            <a:r>
              <a:rPr b="0" lang="en-US" sz="2000" spc="-1" strike="noStrike">
                <a:solidFill>
                  <a:srgbClr val="000000"/>
                </a:solidFill>
                <a:uFill>
                  <a:solidFill>
                    <a:srgbClr val="ffffff"/>
                  </a:solidFill>
                </a:uFill>
                <a:latin typeface="Gill Sans MT"/>
              </a:rPr>
              <a:t>En sortie :</a:t>
            </a:r>
            <a:endParaRPr b="0" lang="en-US" sz="2000" spc="-1" strike="noStrike">
              <a:solidFill>
                <a:srgbClr val="000000"/>
              </a:solidFill>
              <a:uFill>
                <a:solidFill>
                  <a:srgbClr val="ffffff"/>
                </a:solidFill>
              </a:uFill>
              <a:latin typeface="Gill Sans MT"/>
            </a:endParaRPr>
          </a:p>
          <a:p>
            <a:pPr lvl="1" marL="685800" indent="-228240">
              <a:lnSpc>
                <a:spcPct val="100000"/>
              </a:lnSpc>
              <a:buClr>
                <a:srgbClr val="b71e42"/>
              </a:buClr>
              <a:buFont typeface="Arial"/>
              <a:buChar char="•"/>
            </a:pPr>
            <a:r>
              <a:rPr b="0" lang="en-US" sz="1800" spc="-1" strike="noStrike">
                <a:solidFill>
                  <a:srgbClr val="000000"/>
                </a:solidFill>
                <a:uFill>
                  <a:solidFill>
                    <a:srgbClr val="ffffff"/>
                  </a:solidFill>
                </a:uFill>
                <a:latin typeface="Gill Sans MT"/>
              </a:rPr>
              <a:t>Matrice de distorsion</a:t>
            </a:r>
            <a:endParaRPr b="0" lang="en-US" sz="1600" spc="-1" strike="noStrike">
              <a:solidFill>
                <a:srgbClr val="000000"/>
              </a:solidFill>
              <a:uFill>
                <a:solidFill>
                  <a:srgbClr val="ffffff"/>
                </a:solidFill>
              </a:uFill>
              <a:latin typeface="Gill Sans MT"/>
            </a:endParaRPr>
          </a:p>
          <a:p>
            <a:pPr lvl="1" marL="685800" indent="-228240">
              <a:lnSpc>
                <a:spcPct val="100000"/>
              </a:lnSpc>
              <a:buClr>
                <a:srgbClr val="b71e42"/>
              </a:buClr>
              <a:buFont typeface="Arial"/>
              <a:buChar char="•"/>
            </a:pPr>
            <a:r>
              <a:rPr b="0" lang="en-US" sz="1800" spc="-1" strike="noStrike">
                <a:solidFill>
                  <a:srgbClr val="000000"/>
                </a:solidFill>
                <a:uFill>
                  <a:solidFill>
                    <a:srgbClr val="ffffff"/>
                  </a:solidFill>
                </a:uFill>
                <a:latin typeface="Gill Sans MT"/>
              </a:rPr>
              <a:t>Image corrigée en appliquant la matrice de distorsion</a:t>
            </a:r>
            <a:endParaRPr b="0" lang="en-US" sz="1600" spc="-1" strike="noStrike">
              <a:solidFill>
                <a:srgbClr val="000000"/>
              </a:solidFill>
              <a:uFill>
                <a:solidFill>
                  <a:srgbClr val="ffffff"/>
                </a:solidFill>
              </a:uFill>
              <a:latin typeface="Gill Sans MT"/>
            </a:endParaRPr>
          </a:p>
        </p:txBody>
      </p:sp>
      <p:sp>
        <p:nvSpPr>
          <p:cNvPr id="101" name="TextShape 3"/>
          <p:cNvSpPr txBox="1"/>
          <p:nvPr/>
        </p:nvSpPr>
        <p:spPr>
          <a:xfrm>
            <a:off x="11381040" y="5628600"/>
            <a:ext cx="810720" cy="503280"/>
          </a:xfrm>
          <a:prstGeom prst="rect">
            <a:avLst/>
          </a:prstGeom>
          <a:noFill/>
          <a:ln>
            <a:noFill/>
          </a:ln>
        </p:spPr>
        <p:txBody>
          <a:bodyPr/>
          <a:p>
            <a:pPr algn="r">
              <a:lnSpc>
                <a:spcPct val="100000"/>
              </a:lnSpc>
            </a:pPr>
            <a:fld id="{B0CBB1DA-E30F-42FD-BB25-025EA18E4167}" type="slidenum">
              <a:rPr b="0" lang="fr-FR" sz="2800" spc="-1" strike="noStrike">
                <a:solidFill>
                  <a:srgbClr val="b71e42"/>
                </a:solidFill>
                <a:uFill>
                  <a:solidFill>
                    <a:srgbClr val="ffffff"/>
                  </a:solidFill>
                </a:uFill>
                <a:latin typeface="Gill Sans MT"/>
              </a:rPr>
              <a:t>1</a:t>
            </a:fld>
            <a:endParaRPr b="0" lang="fr-FR" sz="1400" spc="-1" strike="noStrike">
              <a:solidFill>
                <a:srgbClr val="000000"/>
              </a:solidFill>
              <a:uFill>
                <a:solidFill>
                  <a:srgbClr val="ffffff"/>
                </a:solidFill>
              </a:uFill>
              <a:latin typeface="Times New Roman"/>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1451520" y="1391760"/>
            <a:ext cx="9603000" cy="461880"/>
          </a:xfrm>
          <a:prstGeom prst="rect">
            <a:avLst/>
          </a:prstGeom>
          <a:noFill/>
          <a:ln>
            <a:noFill/>
          </a:ln>
        </p:spPr>
        <p:txBody>
          <a:bodyPr/>
          <a:p>
            <a:pPr>
              <a:lnSpc>
                <a:spcPct val="90000"/>
              </a:lnSpc>
            </a:pPr>
            <a:r>
              <a:rPr b="0" lang="en-US" sz="3200" spc="-1" strike="noStrike" cap="all">
                <a:solidFill>
                  <a:srgbClr val="000000"/>
                </a:solidFill>
                <a:uFill>
                  <a:solidFill>
                    <a:srgbClr val="ffffff"/>
                  </a:solidFill>
                </a:uFill>
                <a:latin typeface="Gill Sans MT"/>
              </a:rPr>
              <a:t>Fonctionnement</a:t>
            </a:r>
            <a:endParaRPr b="0" lang="en-US" sz="1800" spc="-1" strike="noStrike">
              <a:solidFill>
                <a:srgbClr val="000000"/>
              </a:solidFill>
              <a:uFill>
                <a:solidFill>
                  <a:srgbClr val="ffffff"/>
                </a:solidFill>
              </a:uFill>
              <a:latin typeface="Gill Sans MT"/>
            </a:endParaRPr>
          </a:p>
        </p:txBody>
      </p:sp>
      <p:sp>
        <p:nvSpPr>
          <p:cNvPr id="103" name="TextShape 2"/>
          <p:cNvSpPr txBox="1"/>
          <p:nvPr/>
        </p:nvSpPr>
        <p:spPr>
          <a:xfrm>
            <a:off x="1451520" y="2015640"/>
            <a:ext cx="9603000" cy="3450240"/>
          </a:xfrm>
          <a:prstGeom prst="rect">
            <a:avLst/>
          </a:prstGeom>
          <a:noFill/>
          <a:ln>
            <a:noFill/>
          </a:ln>
        </p:spPr>
        <p:txBody>
          <a:bodyPr/>
          <a:p>
            <a:pPr marL="228600" indent="-228240">
              <a:lnSpc>
                <a:spcPct val="120000"/>
              </a:lnSpc>
              <a:buClr>
                <a:srgbClr val="b71e42"/>
              </a:buClr>
              <a:buFont typeface="Arial"/>
              <a:buChar char="•"/>
            </a:pPr>
            <a:r>
              <a:rPr b="0" lang="en-US" sz="2000" spc="-1" strike="noStrike">
                <a:solidFill>
                  <a:srgbClr val="000000"/>
                </a:solidFill>
                <a:uFill>
                  <a:solidFill>
                    <a:srgbClr val="ffffff"/>
                  </a:solidFill>
                </a:uFill>
                <a:latin typeface="Gill Sans MT"/>
              </a:rPr>
              <a:t>Création de la matrice de distorsion :</a:t>
            </a:r>
            <a:endParaRPr b="0" lang="en-US" sz="2000" spc="-1" strike="noStrike">
              <a:solidFill>
                <a:srgbClr val="000000"/>
              </a:solidFill>
              <a:uFill>
                <a:solidFill>
                  <a:srgbClr val="ffffff"/>
                </a:solidFill>
              </a:uFill>
              <a:latin typeface="Gill Sans MT"/>
            </a:endParaRPr>
          </a:p>
          <a:p>
            <a:pPr lvl="1" marL="685800" indent="-228240">
              <a:lnSpc>
                <a:spcPct val="100000"/>
              </a:lnSpc>
              <a:buClr>
                <a:srgbClr val="b71e42"/>
              </a:buClr>
              <a:buFont typeface="Arial"/>
              <a:buChar char="•"/>
            </a:pPr>
            <a:r>
              <a:rPr b="0" lang="en-US" sz="1800" spc="-1" strike="noStrike">
                <a:solidFill>
                  <a:srgbClr val="000000"/>
                </a:solidFill>
                <a:uFill>
                  <a:solidFill>
                    <a:srgbClr val="ffffff"/>
                  </a:solidFill>
                </a:uFill>
                <a:latin typeface="Gill Sans MT"/>
              </a:rPr>
              <a:t>Création d’une matrice initialisée à 0</a:t>
            </a:r>
            <a:endParaRPr b="0" lang="en-US" sz="1600" spc="-1" strike="noStrike">
              <a:solidFill>
                <a:srgbClr val="000000"/>
              </a:solidFill>
              <a:uFill>
                <a:solidFill>
                  <a:srgbClr val="ffffff"/>
                </a:solidFill>
              </a:uFill>
              <a:latin typeface="Gill Sans MT"/>
            </a:endParaRPr>
          </a:p>
          <a:p>
            <a:pPr lvl="1" marL="685800" indent="-228240">
              <a:lnSpc>
                <a:spcPct val="100000"/>
              </a:lnSpc>
              <a:buClr>
                <a:srgbClr val="b71e42"/>
              </a:buClr>
              <a:buFont typeface="Arial"/>
              <a:buChar char="•"/>
            </a:pPr>
            <a:r>
              <a:rPr b="0" lang="en-US" sz="1800" spc="-1" strike="noStrike">
                <a:solidFill>
                  <a:srgbClr val="000000"/>
                </a:solidFill>
                <a:uFill>
                  <a:solidFill>
                    <a:srgbClr val="ffffff"/>
                  </a:solidFill>
                </a:uFill>
                <a:latin typeface="Gill Sans MT"/>
              </a:rPr>
              <a:t>Pour toute l’image, des vecteurs de rotation et de translation sont calculés pour passer des points de l’objet (donné par le pattern CHESSBOARD) à l’image dont on dispose</a:t>
            </a:r>
            <a:endParaRPr b="0" lang="en-US" sz="1600" spc="-1" strike="noStrike">
              <a:solidFill>
                <a:srgbClr val="000000"/>
              </a:solidFill>
              <a:uFill>
                <a:solidFill>
                  <a:srgbClr val="ffffff"/>
                </a:solidFill>
              </a:uFill>
              <a:latin typeface="Gill Sans MT"/>
            </a:endParaRPr>
          </a:p>
          <a:p>
            <a:pPr lvl="1" marL="685800" indent="-228240">
              <a:lnSpc>
                <a:spcPct val="100000"/>
              </a:lnSpc>
              <a:buClr>
                <a:srgbClr val="b71e42"/>
              </a:buClr>
              <a:buFont typeface="Arial"/>
              <a:buChar char="•"/>
            </a:pPr>
            <a:r>
              <a:rPr b="0" lang="en-US" sz="1800" spc="-1" strike="noStrike">
                <a:solidFill>
                  <a:srgbClr val="000000"/>
                </a:solidFill>
                <a:uFill>
                  <a:solidFill>
                    <a:srgbClr val="ffffff"/>
                  </a:solidFill>
                </a:uFill>
                <a:latin typeface="Gill Sans MT"/>
              </a:rPr>
              <a:t>Calcul de la moyenne des erreurs de reprojection qui donne une estimation de la précision des paramètres intrinsèques trouvés</a:t>
            </a:r>
            <a:endParaRPr b="0" lang="en-US" sz="1600" spc="-1" strike="noStrike">
              <a:solidFill>
                <a:srgbClr val="000000"/>
              </a:solidFill>
              <a:uFill>
                <a:solidFill>
                  <a:srgbClr val="ffffff"/>
                </a:solidFill>
              </a:uFill>
              <a:latin typeface="Gill Sans MT"/>
            </a:endParaRPr>
          </a:p>
        </p:txBody>
      </p:sp>
      <p:sp>
        <p:nvSpPr>
          <p:cNvPr id="104" name="TextShape 3"/>
          <p:cNvSpPr txBox="1"/>
          <p:nvPr/>
        </p:nvSpPr>
        <p:spPr>
          <a:xfrm>
            <a:off x="11381040" y="5618520"/>
            <a:ext cx="810720" cy="503280"/>
          </a:xfrm>
          <a:prstGeom prst="rect">
            <a:avLst/>
          </a:prstGeom>
          <a:noFill/>
          <a:ln>
            <a:noFill/>
          </a:ln>
        </p:spPr>
        <p:txBody>
          <a:bodyPr/>
          <a:p>
            <a:pPr algn="r">
              <a:lnSpc>
                <a:spcPct val="100000"/>
              </a:lnSpc>
            </a:pPr>
            <a:fld id="{8229EB89-E6B5-403F-830D-D7166EFD5A03}" type="slidenum">
              <a:rPr b="0" lang="fr-FR" sz="2800" spc="-1" strike="noStrike">
                <a:solidFill>
                  <a:srgbClr val="b71e42"/>
                </a:solidFill>
                <a:uFill>
                  <a:solidFill>
                    <a:srgbClr val="ffffff"/>
                  </a:solidFill>
                </a:uFill>
                <a:latin typeface="Gill Sans MT"/>
              </a:rPr>
              <a:t>1</a:t>
            </a:fld>
            <a:endParaRPr b="0" lang="fr-FR" sz="1400" spc="-1" strike="noStrike">
              <a:solidFill>
                <a:srgbClr val="000000"/>
              </a:solidFill>
              <a:uFill>
                <a:solidFill>
                  <a:srgbClr val="ffffff"/>
                </a:solidFill>
              </a:uFill>
              <a:latin typeface="Times New Roman"/>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1451520" y="1391760"/>
            <a:ext cx="9603000" cy="461880"/>
          </a:xfrm>
          <a:prstGeom prst="rect">
            <a:avLst/>
          </a:prstGeom>
          <a:noFill/>
          <a:ln>
            <a:noFill/>
          </a:ln>
        </p:spPr>
        <p:txBody>
          <a:bodyPr/>
          <a:p>
            <a:pPr>
              <a:lnSpc>
                <a:spcPct val="90000"/>
              </a:lnSpc>
            </a:pPr>
            <a:r>
              <a:rPr b="0" lang="en-US" sz="3200" spc="-1" strike="noStrike" cap="all">
                <a:solidFill>
                  <a:srgbClr val="000000"/>
                </a:solidFill>
                <a:uFill>
                  <a:solidFill>
                    <a:srgbClr val="ffffff"/>
                  </a:solidFill>
                </a:uFill>
                <a:latin typeface="Gill Sans MT"/>
              </a:rPr>
              <a:t>Résultats obtenus</a:t>
            </a:r>
            <a:endParaRPr b="0" lang="en-US" sz="1800" spc="-1" strike="noStrike">
              <a:solidFill>
                <a:srgbClr val="000000"/>
              </a:solidFill>
              <a:uFill>
                <a:solidFill>
                  <a:srgbClr val="ffffff"/>
                </a:solidFill>
              </a:uFill>
              <a:latin typeface="Gill Sans MT"/>
            </a:endParaRPr>
          </a:p>
        </p:txBody>
      </p:sp>
      <p:sp>
        <p:nvSpPr>
          <p:cNvPr id="106" name="TextShape 2"/>
          <p:cNvSpPr txBox="1"/>
          <p:nvPr/>
        </p:nvSpPr>
        <p:spPr>
          <a:xfrm>
            <a:off x="11381040" y="5609160"/>
            <a:ext cx="810720" cy="503280"/>
          </a:xfrm>
          <a:prstGeom prst="rect">
            <a:avLst/>
          </a:prstGeom>
          <a:noFill/>
          <a:ln>
            <a:noFill/>
          </a:ln>
        </p:spPr>
        <p:txBody>
          <a:bodyPr/>
          <a:p>
            <a:pPr algn="r">
              <a:lnSpc>
                <a:spcPct val="100000"/>
              </a:lnSpc>
            </a:pPr>
            <a:fld id="{0A4C39DD-39B2-4919-B70E-115E08C9A317}" type="slidenum">
              <a:rPr b="0" lang="fr-FR" sz="2800" spc="-1" strike="noStrike">
                <a:solidFill>
                  <a:srgbClr val="b71e42"/>
                </a:solidFill>
                <a:uFill>
                  <a:solidFill>
                    <a:srgbClr val="ffffff"/>
                  </a:solidFill>
                </a:uFill>
                <a:latin typeface="Gill Sans MT"/>
              </a:rPr>
              <a:t>1</a:t>
            </a:fld>
            <a:endParaRPr b="0" lang="fr-FR" sz="1400" spc="-1" strike="noStrike">
              <a:solidFill>
                <a:srgbClr val="000000"/>
              </a:solidFill>
              <a:uFill>
                <a:solidFill>
                  <a:srgbClr val="ffffff"/>
                </a:solidFill>
              </a:uFill>
              <a:latin typeface="Times New Roman"/>
            </a:endParaRPr>
          </a:p>
        </p:txBody>
      </p:sp>
      <p:pic>
        <p:nvPicPr>
          <p:cNvPr id="107" name="Image 8" descr=""/>
          <p:cNvPicPr/>
          <p:nvPr/>
        </p:nvPicPr>
        <p:blipFill>
          <a:blip r:embed="rId1"/>
          <a:stretch/>
        </p:blipFill>
        <p:spPr>
          <a:xfrm>
            <a:off x="1451520" y="3029040"/>
            <a:ext cx="4186800" cy="2437200"/>
          </a:xfrm>
          <a:prstGeom prst="rect">
            <a:avLst/>
          </a:prstGeom>
          <a:ln>
            <a:noFill/>
          </a:ln>
        </p:spPr>
      </p:pic>
      <p:pic>
        <p:nvPicPr>
          <p:cNvPr id="108" name="Image 9" descr=""/>
          <p:cNvPicPr/>
          <p:nvPr/>
        </p:nvPicPr>
        <p:blipFill>
          <a:blip r:embed="rId2"/>
          <a:stretch/>
        </p:blipFill>
        <p:spPr>
          <a:xfrm>
            <a:off x="6553080" y="3029040"/>
            <a:ext cx="4501440" cy="243720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11381040" y="5609160"/>
            <a:ext cx="810720" cy="503280"/>
          </a:xfrm>
          <a:prstGeom prst="rect">
            <a:avLst/>
          </a:prstGeom>
          <a:noFill/>
          <a:ln>
            <a:noFill/>
          </a:ln>
        </p:spPr>
        <p:txBody>
          <a:bodyPr/>
          <a:p>
            <a:pPr algn="r">
              <a:lnSpc>
                <a:spcPct val="100000"/>
              </a:lnSpc>
            </a:pPr>
            <a:fld id="{26BBF11C-CEDF-4D32-BAD5-7C69CF6F0B27}" type="slidenum">
              <a:rPr b="0" lang="fr-FR" sz="2800" spc="-1" strike="noStrike">
                <a:solidFill>
                  <a:srgbClr val="b71e42"/>
                </a:solidFill>
                <a:uFill>
                  <a:solidFill>
                    <a:srgbClr val="ffffff"/>
                  </a:solidFill>
                </a:uFill>
                <a:latin typeface="Gill Sans MT"/>
              </a:rPr>
              <a:t>1</a:t>
            </a:fld>
            <a:endParaRPr b="0" lang="fr-FR" sz="1400" spc="-1" strike="noStrike">
              <a:solidFill>
                <a:srgbClr val="000000"/>
              </a:solidFill>
              <a:uFill>
                <a:solidFill>
                  <a:srgbClr val="ffffff"/>
                </a:solidFill>
              </a:uFill>
              <a:latin typeface="Times New Roman"/>
            </a:endParaRPr>
          </a:p>
        </p:txBody>
      </p:sp>
      <p:pic>
        <p:nvPicPr>
          <p:cNvPr id="110" name="Espace réservé du contenu 4" descr=""/>
          <p:cNvPicPr/>
          <p:nvPr/>
        </p:nvPicPr>
        <p:blipFill>
          <a:blip r:embed="rId1"/>
          <a:stretch/>
        </p:blipFill>
        <p:spPr>
          <a:xfrm>
            <a:off x="1451520" y="2932200"/>
            <a:ext cx="4145040" cy="2511000"/>
          </a:xfrm>
          <a:prstGeom prst="rect">
            <a:avLst/>
          </a:prstGeom>
          <a:ln>
            <a:noFill/>
          </a:ln>
        </p:spPr>
      </p:pic>
      <p:pic>
        <p:nvPicPr>
          <p:cNvPr id="111" name="Image 5" descr=""/>
          <p:cNvPicPr/>
          <p:nvPr/>
        </p:nvPicPr>
        <p:blipFill>
          <a:blip r:embed="rId2"/>
          <a:stretch/>
        </p:blipFill>
        <p:spPr>
          <a:xfrm>
            <a:off x="6594840" y="2932200"/>
            <a:ext cx="4459680" cy="2511000"/>
          </a:xfrm>
          <a:prstGeom prst="rect">
            <a:avLst/>
          </a:prstGeom>
          <a:ln>
            <a:noFill/>
          </a:ln>
        </p:spPr>
      </p:pic>
      <p:sp>
        <p:nvSpPr>
          <p:cNvPr id="112" name="TextShape 2"/>
          <p:cNvSpPr txBox="1"/>
          <p:nvPr/>
        </p:nvSpPr>
        <p:spPr>
          <a:xfrm>
            <a:off x="1451520" y="1391760"/>
            <a:ext cx="9603000" cy="461880"/>
          </a:xfrm>
          <a:prstGeom prst="rect">
            <a:avLst/>
          </a:prstGeom>
          <a:noFill/>
          <a:ln>
            <a:noFill/>
          </a:ln>
        </p:spPr>
        <p:txBody>
          <a:bodyPr/>
          <a:p>
            <a:pPr>
              <a:lnSpc>
                <a:spcPct val="90000"/>
              </a:lnSpc>
            </a:pPr>
            <a:r>
              <a:rPr b="0" lang="en-US" sz="3200" spc="-1" strike="noStrike" cap="all">
                <a:solidFill>
                  <a:srgbClr val="000000"/>
                </a:solidFill>
                <a:uFill>
                  <a:solidFill>
                    <a:srgbClr val="ffffff"/>
                  </a:solidFill>
                </a:uFill>
                <a:latin typeface="Gill Sans MT"/>
              </a:rPr>
              <a:t>Résultats obtenus</a:t>
            </a:r>
            <a:endParaRPr b="0" lang="en-US" sz="1800" spc="-1" strike="noStrike">
              <a:solidFill>
                <a:srgbClr val="000000"/>
              </a:solidFill>
              <a:uFill>
                <a:solidFill>
                  <a:srgbClr val="ffffff"/>
                </a:solidFill>
              </a:uFill>
              <a:latin typeface="Gill Sans MT"/>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1451520" y="1391760"/>
            <a:ext cx="9603000" cy="461880"/>
          </a:xfrm>
          <a:prstGeom prst="rect">
            <a:avLst/>
          </a:prstGeom>
          <a:noFill/>
          <a:ln>
            <a:noFill/>
          </a:ln>
        </p:spPr>
        <p:txBody>
          <a:bodyPr/>
          <a:p>
            <a:pPr>
              <a:lnSpc>
                <a:spcPct val="90000"/>
              </a:lnSpc>
            </a:pPr>
            <a:r>
              <a:rPr b="0" lang="en-US" sz="3200" spc="-1" strike="noStrike" cap="all">
                <a:solidFill>
                  <a:srgbClr val="000000"/>
                </a:solidFill>
                <a:uFill>
                  <a:solidFill>
                    <a:srgbClr val="ffffff"/>
                  </a:solidFill>
                </a:uFill>
                <a:latin typeface="Gill Sans MT"/>
              </a:rPr>
              <a:t>Cas Limites</a:t>
            </a:r>
            <a:endParaRPr b="0" lang="en-US" sz="1800" spc="-1" strike="noStrike">
              <a:solidFill>
                <a:srgbClr val="000000"/>
              </a:solidFill>
              <a:uFill>
                <a:solidFill>
                  <a:srgbClr val="ffffff"/>
                </a:solidFill>
              </a:uFill>
              <a:latin typeface="Gill Sans MT"/>
            </a:endParaRPr>
          </a:p>
        </p:txBody>
      </p:sp>
      <p:sp>
        <p:nvSpPr>
          <p:cNvPr id="114" name="TextShape 2"/>
          <p:cNvSpPr txBox="1"/>
          <p:nvPr/>
        </p:nvSpPr>
        <p:spPr>
          <a:xfrm>
            <a:off x="1451520" y="2015640"/>
            <a:ext cx="9603000" cy="3450240"/>
          </a:xfrm>
          <a:prstGeom prst="rect">
            <a:avLst/>
          </a:prstGeom>
          <a:noFill/>
          <a:ln>
            <a:noFill/>
          </a:ln>
        </p:spPr>
        <p:txBody>
          <a:bodyPr/>
          <a:p>
            <a:pPr marL="228600" indent="-228240">
              <a:lnSpc>
                <a:spcPct val="120000"/>
              </a:lnSpc>
              <a:buClr>
                <a:srgbClr val="b71e42"/>
              </a:buClr>
              <a:buFont typeface="Arial"/>
              <a:buChar char="•"/>
            </a:pPr>
            <a:r>
              <a:rPr b="0" lang="en-US" sz="2000" spc="-1" strike="noStrike">
                <a:solidFill>
                  <a:srgbClr val="000000"/>
                </a:solidFill>
                <a:uFill>
                  <a:solidFill>
                    <a:srgbClr val="ffffff"/>
                  </a:solidFill>
                </a:uFill>
                <a:latin typeface="Gill Sans MT"/>
              </a:rPr>
              <a:t>Bords pas correctement corrigés</a:t>
            </a:r>
            <a:endParaRPr b="0" lang="en-US" sz="2000" spc="-1" strike="noStrike">
              <a:solidFill>
                <a:srgbClr val="000000"/>
              </a:solidFill>
              <a:uFill>
                <a:solidFill>
                  <a:srgbClr val="ffffff"/>
                </a:solidFill>
              </a:uFill>
              <a:latin typeface="Gill Sans MT"/>
            </a:endParaRPr>
          </a:p>
          <a:p>
            <a:pPr lvl="1" marL="685800" indent="-228240">
              <a:lnSpc>
                <a:spcPct val="100000"/>
              </a:lnSpc>
              <a:buClr>
                <a:srgbClr val="b71e42"/>
              </a:buClr>
              <a:buFont typeface="Arial"/>
              <a:buChar char="•"/>
            </a:pPr>
            <a:r>
              <a:rPr b="0" lang="en-US" sz="1800" spc="-1" strike="noStrike">
                <a:solidFill>
                  <a:srgbClr val="000000"/>
                </a:solidFill>
                <a:uFill>
                  <a:solidFill>
                    <a:srgbClr val="ffffff"/>
                  </a:solidFill>
                </a:uFill>
                <a:latin typeface="Gill Sans MT"/>
              </a:rPr>
              <a:t>Les points d’intérêts sont au centre de l’image</a:t>
            </a:r>
            <a:endParaRPr b="0" lang="en-US" sz="1600" spc="-1" strike="noStrike">
              <a:solidFill>
                <a:srgbClr val="000000"/>
              </a:solidFill>
              <a:uFill>
                <a:solidFill>
                  <a:srgbClr val="ffffff"/>
                </a:solidFill>
              </a:uFill>
              <a:latin typeface="Gill Sans MT"/>
            </a:endParaRPr>
          </a:p>
          <a:p>
            <a:pPr lvl="1" marL="685800" indent="-228240">
              <a:lnSpc>
                <a:spcPct val="100000"/>
              </a:lnSpc>
              <a:buClr>
                <a:srgbClr val="b71e42"/>
              </a:buClr>
              <a:buFont typeface="Arial"/>
              <a:buChar char="•"/>
            </a:pPr>
            <a:r>
              <a:rPr b="0" lang="en-US" sz="1800" spc="-1" strike="noStrike">
                <a:solidFill>
                  <a:srgbClr val="000000"/>
                </a:solidFill>
                <a:uFill>
                  <a:solidFill>
                    <a:srgbClr val="ffffff"/>
                  </a:solidFill>
                </a:uFill>
                <a:latin typeface="Gill Sans MT"/>
              </a:rPr>
              <a:t>Distorsion non linéaire en tout points de l’image</a:t>
            </a:r>
            <a:endParaRPr b="0" lang="en-US" sz="1600" spc="-1" strike="noStrike">
              <a:solidFill>
                <a:srgbClr val="000000"/>
              </a:solidFill>
              <a:uFill>
                <a:solidFill>
                  <a:srgbClr val="ffffff"/>
                </a:solidFill>
              </a:uFill>
              <a:latin typeface="Gill Sans MT"/>
            </a:endParaRPr>
          </a:p>
          <a:p>
            <a:endParaRPr b="0" lang="en-US" sz="2000" spc="-1" strike="noStrike">
              <a:solidFill>
                <a:srgbClr val="000000"/>
              </a:solidFill>
              <a:uFill>
                <a:solidFill>
                  <a:srgbClr val="ffffff"/>
                </a:solidFill>
              </a:uFill>
              <a:latin typeface="Gill Sans MT"/>
            </a:endParaRPr>
          </a:p>
          <a:p>
            <a:pPr marL="228600" indent="-228240">
              <a:lnSpc>
                <a:spcPct val="120000"/>
              </a:lnSpc>
              <a:buClr>
                <a:srgbClr val="b71e42"/>
              </a:buClr>
              <a:buFont typeface="Arial"/>
              <a:buChar char="•"/>
            </a:pPr>
            <a:r>
              <a:rPr b="0" lang="en-US" sz="2000" spc="-1" strike="noStrike">
                <a:solidFill>
                  <a:srgbClr val="000000"/>
                </a:solidFill>
                <a:uFill>
                  <a:solidFill>
                    <a:srgbClr val="ffffff"/>
                  </a:solidFill>
                </a:uFill>
                <a:latin typeface="Gill Sans MT"/>
              </a:rPr>
              <a:t>Erreur élevée (aux alentours de 1.1)</a:t>
            </a:r>
            <a:endParaRPr b="0" lang="en-US" sz="2000" spc="-1" strike="noStrike">
              <a:solidFill>
                <a:srgbClr val="000000"/>
              </a:solidFill>
              <a:uFill>
                <a:solidFill>
                  <a:srgbClr val="ffffff"/>
                </a:solidFill>
              </a:uFill>
              <a:latin typeface="Gill Sans MT"/>
            </a:endParaRPr>
          </a:p>
          <a:p>
            <a:pPr lvl="1" marL="685800" indent="-228240">
              <a:lnSpc>
                <a:spcPct val="100000"/>
              </a:lnSpc>
              <a:buClr>
                <a:srgbClr val="b71e42"/>
              </a:buClr>
              <a:buFont typeface="Arial"/>
              <a:buChar char="•"/>
            </a:pPr>
            <a:r>
              <a:rPr b="0" lang="en-US" sz="1800" spc="-1" strike="noStrike">
                <a:solidFill>
                  <a:srgbClr val="000000"/>
                </a:solidFill>
                <a:uFill>
                  <a:solidFill>
                    <a:srgbClr val="ffffff"/>
                  </a:solidFill>
                </a:uFill>
                <a:latin typeface="Gill Sans MT"/>
              </a:rPr>
              <a:t>Grand nombre d’images</a:t>
            </a:r>
            <a:endParaRPr b="0" lang="en-US" sz="1600" spc="-1" strike="noStrike">
              <a:solidFill>
                <a:srgbClr val="000000"/>
              </a:solidFill>
              <a:uFill>
                <a:solidFill>
                  <a:srgbClr val="ffffff"/>
                </a:solidFill>
              </a:uFill>
              <a:latin typeface="Gill Sans MT"/>
            </a:endParaRPr>
          </a:p>
          <a:p>
            <a:pPr lvl="1" marL="685800" indent="-228240">
              <a:lnSpc>
                <a:spcPct val="100000"/>
              </a:lnSpc>
              <a:buClr>
                <a:srgbClr val="b71e42"/>
              </a:buClr>
              <a:buFont typeface="Arial"/>
              <a:buChar char="•"/>
            </a:pPr>
            <a:r>
              <a:rPr b="0" lang="en-US" sz="1800" spc="-1" strike="noStrike">
                <a:solidFill>
                  <a:srgbClr val="000000"/>
                </a:solidFill>
                <a:uFill>
                  <a:solidFill>
                    <a:srgbClr val="ffffff"/>
                  </a:solidFill>
                </a:uFill>
                <a:latin typeface="Gill Sans MT"/>
              </a:rPr>
              <a:t>Prises de vues qui diffèrent beaucoup</a:t>
            </a:r>
            <a:endParaRPr b="0" lang="en-US" sz="1600" spc="-1" strike="noStrike">
              <a:solidFill>
                <a:srgbClr val="000000"/>
              </a:solidFill>
              <a:uFill>
                <a:solidFill>
                  <a:srgbClr val="ffffff"/>
                </a:solidFill>
              </a:uFill>
              <a:latin typeface="Gill Sans MT"/>
            </a:endParaRPr>
          </a:p>
          <a:p>
            <a:pPr>
              <a:lnSpc>
                <a:spcPct val="120000"/>
              </a:lnSpc>
            </a:pPr>
            <a:endParaRPr b="0" lang="en-US" sz="2000" spc="-1" strike="noStrike">
              <a:solidFill>
                <a:srgbClr val="000000"/>
              </a:solidFill>
              <a:uFill>
                <a:solidFill>
                  <a:srgbClr val="ffffff"/>
                </a:solidFill>
              </a:uFill>
              <a:latin typeface="Gill Sans MT"/>
            </a:endParaRPr>
          </a:p>
          <a:p>
            <a:pPr marL="228600" indent="-228240">
              <a:lnSpc>
                <a:spcPct val="120000"/>
              </a:lnSpc>
              <a:buClr>
                <a:srgbClr val="b71e42"/>
              </a:buClr>
              <a:buFont typeface="Arial"/>
              <a:buChar char="•"/>
            </a:pPr>
            <a:r>
              <a:rPr b="0" lang="en-US" sz="2000" spc="-1" strike="noStrike">
                <a:solidFill>
                  <a:srgbClr val="000000"/>
                </a:solidFill>
                <a:uFill>
                  <a:solidFill>
                    <a:srgbClr val="ffffff"/>
                  </a:solidFill>
                </a:uFill>
                <a:latin typeface="Gill Sans MT"/>
              </a:rPr>
              <a:t>Images trop similaires →  même équations →  calibration qui ne finit pas</a:t>
            </a:r>
            <a:endParaRPr b="0" lang="en-US" sz="2000" spc="-1" strike="noStrike">
              <a:solidFill>
                <a:srgbClr val="000000"/>
              </a:solidFill>
              <a:uFill>
                <a:solidFill>
                  <a:srgbClr val="ffffff"/>
                </a:solidFill>
              </a:uFill>
              <a:latin typeface="Gill Sans MT"/>
            </a:endParaRPr>
          </a:p>
        </p:txBody>
      </p:sp>
      <p:sp>
        <p:nvSpPr>
          <p:cNvPr id="115" name="TextShape 3"/>
          <p:cNvSpPr txBox="1"/>
          <p:nvPr/>
        </p:nvSpPr>
        <p:spPr>
          <a:xfrm>
            <a:off x="11381040" y="5618520"/>
            <a:ext cx="810720" cy="503280"/>
          </a:xfrm>
          <a:prstGeom prst="rect">
            <a:avLst/>
          </a:prstGeom>
          <a:noFill/>
          <a:ln>
            <a:noFill/>
          </a:ln>
        </p:spPr>
        <p:txBody>
          <a:bodyPr/>
          <a:p>
            <a:pPr algn="r">
              <a:lnSpc>
                <a:spcPct val="100000"/>
              </a:lnSpc>
            </a:pPr>
            <a:fld id="{7A727DA1-6DEC-4587-818A-0DC27649201A}" type="slidenum">
              <a:rPr b="0" lang="fr-FR" sz="2800" spc="-1" strike="noStrike">
                <a:solidFill>
                  <a:srgbClr val="b71e42"/>
                </a:solidFill>
                <a:uFill>
                  <a:solidFill>
                    <a:srgbClr val="ffffff"/>
                  </a:solidFill>
                </a:uFill>
                <a:latin typeface="Gill Sans MT"/>
              </a:rPr>
              <a:t>1</a:t>
            </a:fld>
            <a:endParaRPr b="0" lang="fr-FR" sz="1400" spc="-1" strike="noStrike">
              <a:solidFill>
                <a:srgbClr val="000000"/>
              </a:solidFill>
              <a:uFill>
                <a:solidFill>
                  <a:srgbClr val="ffffff"/>
                </a:solidFill>
              </a:uFill>
              <a:latin typeface="Times New Roman"/>
            </a:endParaRPr>
          </a:p>
        </p:txBody>
      </p:sp>
      <p:pic>
        <p:nvPicPr>
          <p:cNvPr id="116" name="Image 5" descr=""/>
          <p:cNvPicPr/>
          <p:nvPr/>
        </p:nvPicPr>
        <p:blipFill>
          <a:blip r:embed="rId1"/>
          <a:stretch/>
        </p:blipFill>
        <p:spPr>
          <a:xfrm>
            <a:off x="8191440" y="2015640"/>
            <a:ext cx="1529640" cy="1141920"/>
          </a:xfrm>
          <a:prstGeom prst="rect">
            <a:avLst/>
          </a:prstGeom>
          <a:ln>
            <a:noFill/>
          </a:ln>
        </p:spPr>
      </p:pic>
      <p:sp>
        <p:nvSpPr>
          <p:cNvPr id="117" name="CustomShape 4"/>
          <p:cNvSpPr/>
          <p:nvPr/>
        </p:nvSpPr>
        <p:spPr>
          <a:xfrm>
            <a:off x="8115480" y="3150720"/>
            <a:ext cx="1752120" cy="942120"/>
          </a:xfrm>
          <a:prstGeom prst="rect">
            <a:avLst/>
          </a:prstGeom>
          <a:noFill/>
          <a:ln>
            <a:noFill/>
          </a:ln>
        </p:spPr>
        <p:style>
          <a:lnRef idx="0"/>
          <a:fillRef idx="0"/>
          <a:effectRef idx="0"/>
          <a:fontRef idx="minor"/>
        </p:style>
        <p:txBody>
          <a:bodyPr lIns="90000" rIns="90000" tIns="45000" bIns="45000"/>
          <a:p>
            <a:pPr>
              <a:lnSpc>
                <a:spcPct val="100000"/>
              </a:lnSpc>
            </a:pPr>
            <a:r>
              <a:rPr b="0" lang="fr-FR" sz="1400" spc="-1" strike="noStrike">
                <a:solidFill>
                  <a:srgbClr val="000000"/>
                </a:solidFill>
                <a:uFill>
                  <a:solidFill>
                    <a:srgbClr val="ffffff"/>
                  </a:solidFill>
                </a:uFill>
                <a:latin typeface="Gill Sans MT"/>
              </a:rPr>
              <a:t>Figure 3 : schéma de la distorsion et pts d’intérêts</a:t>
            </a:r>
            <a:endParaRPr b="0" lang="fr-FR"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11381040" y="5609160"/>
            <a:ext cx="810720" cy="503280"/>
          </a:xfrm>
          <a:prstGeom prst="rect">
            <a:avLst/>
          </a:prstGeom>
          <a:noFill/>
          <a:ln>
            <a:noFill/>
          </a:ln>
        </p:spPr>
        <p:txBody>
          <a:bodyPr/>
          <a:p>
            <a:pPr algn="r">
              <a:lnSpc>
                <a:spcPct val="100000"/>
              </a:lnSpc>
            </a:pPr>
            <a:fld id="{B0B10116-E7F2-4AD7-B7A3-C7211FC3DC22}" type="slidenum">
              <a:rPr b="0" lang="fr-FR" sz="2800" spc="-1" strike="noStrike">
                <a:solidFill>
                  <a:srgbClr val="b71e42"/>
                </a:solidFill>
                <a:uFill>
                  <a:solidFill>
                    <a:srgbClr val="ffffff"/>
                  </a:solidFill>
                </a:uFill>
                <a:latin typeface="Gill Sans MT"/>
              </a:rPr>
              <a:t>1</a:t>
            </a:fld>
            <a:endParaRPr b="0" lang="fr-FR" sz="1400" spc="-1" strike="noStrike">
              <a:solidFill>
                <a:srgbClr val="000000"/>
              </a:solidFill>
              <a:uFill>
                <a:solidFill>
                  <a:srgbClr val="ffffff"/>
                </a:solidFill>
              </a:uFill>
              <a:latin typeface="Times New Roman"/>
            </a:endParaRPr>
          </a:p>
        </p:txBody>
      </p:sp>
      <p:sp>
        <p:nvSpPr>
          <p:cNvPr id="119" name="TextShape 2"/>
          <p:cNvSpPr txBox="1"/>
          <p:nvPr/>
        </p:nvSpPr>
        <p:spPr>
          <a:xfrm>
            <a:off x="1451520" y="1391760"/>
            <a:ext cx="9603000" cy="461880"/>
          </a:xfrm>
          <a:prstGeom prst="rect">
            <a:avLst/>
          </a:prstGeom>
          <a:noFill/>
          <a:ln>
            <a:noFill/>
          </a:ln>
        </p:spPr>
        <p:txBody>
          <a:bodyPr/>
          <a:p>
            <a:pPr>
              <a:lnSpc>
                <a:spcPct val="90000"/>
              </a:lnSpc>
            </a:pPr>
            <a:r>
              <a:rPr b="0" lang="en-US" sz="3200" spc="-1" strike="noStrike" cap="all">
                <a:solidFill>
                  <a:srgbClr val="000000"/>
                </a:solidFill>
                <a:uFill>
                  <a:solidFill>
                    <a:srgbClr val="ffffff"/>
                  </a:solidFill>
                </a:uFill>
                <a:latin typeface="Gill Sans MT"/>
              </a:rPr>
              <a:t>Cas Limites</a:t>
            </a:r>
            <a:endParaRPr b="0" lang="en-US" sz="1800" spc="-1" strike="noStrike">
              <a:solidFill>
                <a:srgbClr val="000000"/>
              </a:solidFill>
              <a:uFill>
                <a:solidFill>
                  <a:srgbClr val="ffffff"/>
                </a:solidFill>
              </a:uFill>
              <a:latin typeface="Gill Sans MT"/>
            </a:endParaRPr>
          </a:p>
        </p:txBody>
      </p:sp>
      <p:pic>
        <p:nvPicPr>
          <p:cNvPr id="120" name="Image 6" descr=""/>
          <p:cNvPicPr/>
          <p:nvPr/>
        </p:nvPicPr>
        <p:blipFill>
          <a:blip r:embed="rId1"/>
          <a:stretch/>
        </p:blipFill>
        <p:spPr>
          <a:xfrm>
            <a:off x="1524960" y="3057480"/>
            <a:ext cx="4094280" cy="2408400"/>
          </a:xfrm>
          <a:prstGeom prst="rect">
            <a:avLst/>
          </a:prstGeom>
          <a:ln>
            <a:noFill/>
          </a:ln>
        </p:spPr>
      </p:pic>
      <p:pic>
        <p:nvPicPr>
          <p:cNvPr id="121" name="Image 7" descr=""/>
          <p:cNvPicPr/>
          <p:nvPr/>
        </p:nvPicPr>
        <p:blipFill>
          <a:blip r:embed="rId2"/>
          <a:stretch/>
        </p:blipFill>
        <p:spPr>
          <a:xfrm>
            <a:off x="6572160" y="3057480"/>
            <a:ext cx="4482360" cy="2408400"/>
          </a:xfrm>
          <a:prstGeom prst="rect">
            <a:avLst/>
          </a:prstGeom>
          <a:ln>
            <a:noFill/>
          </a:ln>
        </p:spPr>
      </p:pic>
      <p:sp>
        <p:nvSpPr>
          <p:cNvPr id="122" name="CustomShape 3"/>
          <p:cNvSpPr/>
          <p:nvPr/>
        </p:nvSpPr>
        <p:spPr>
          <a:xfrm>
            <a:off x="1064160" y="5466240"/>
            <a:ext cx="49010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fr-FR" sz="1600" spc="-1" strike="noStrike">
                <a:solidFill>
                  <a:srgbClr val="000000"/>
                </a:solidFill>
                <a:uFill>
                  <a:solidFill>
                    <a:srgbClr val="ffffff"/>
                  </a:solidFill>
                </a:uFill>
                <a:latin typeface="Gill Sans MT"/>
              </a:rPr>
              <a:t>Figure 4 : image avec points d’intérêts centrés</a:t>
            </a:r>
            <a:endParaRPr b="0" lang="fr-FR" sz="1800" spc="-1" strike="noStrike">
              <a:solidFill>
                <a:srgbClr val="000000"/>
              </a:solidFill>
              <a:uFill>
                <a:solidFill>
                  <a:srgbClr val="ffffff"/>
                </a:solidFill>
              </a:uFill>
              <a:latin typeface="Arial"/>
            </a:endParaRPr>
          </a:p>
        </p:txBody>
      </p:sp>
      <p:sp>
        <p:nvSpPr>
          <p:cNvPr id="123" name="CustomShape 4"/>
          <p:cNvSpPr/>
          <p:nvPr/>
        </p:nvSpPr>
        <p:spPr>
          <a:xfrm>
            <a:off x="6291720" y="5466240"/>
            <a:ext cx="381276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fr-FR" sz="1600" spc="-1" strike="noStrike">
                <a:solidFill>
                  <a:srgbClr val="000000"/>
                </a:solidFill>
                <a:uFill>
                  <a:solidFill>
                    <a:srgbClr val="ffffff"/>
                  </a:solidFill>
                </a:uFill>
                <a:latin typeface="Gill Sans MT"/>
              </a:rPr>
              <a:t>Figure 5 : résultats → Bords courbés</a:t>
            </a:r>
            <a:endParaRPr b="0" lang="fr-FR"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Gallery</Template>
  <TotalTime>92</TotalTime>
  <Application>LibreOffice/5.1.6.2$Linux_X86_64 LibreOffice_project/10m0$Build-2</Application>
  <Words>380</Words>
  <Paragraphs>65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2017-12-14T07:27:07Z</dcterms:created>
  <dc:creator>Cassandra Breton</dc:creator>
  <dc:description/>
  <dc:language>fr-FR</dc:language>
  <cp:lastModifiedBy/>
  <dcterms:modified xsi:type="dcterms:W3CDTF">2018-02-02T14:30:06Z</dcterms:modified>
  <cp:revision>19</cp:revision>
  <dc:subject/>
  <dc:title>Reconstruction 3D</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Grand écran</vt:lpwstr>
  </property>
  <property fmtid="{D5CDD505-2E9C-101B-9397-08002B2CF9AE}" pid="9" name="ScaleCrop">
    <vt:bool>0</vt:bool>
  </property>
  <property fmtid="{D5CDD505-2E9C-101B-9397-08002B2CF9AE}" pid="10" name="ShareDoc">
    <vt:bool>0</vt:bool>
  </property>
  <property fmtid="{D5CDD505-2E9C-101B-9397-08002B2CF9AE}" pid="11" name="Slides">
    <vt:i4>12</vt:i4>
  </property>
</Properties>
</file>