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9144651-E4C3-4217-A42D-31ACD62709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65146-966A-4DA0-8DAA-16D103FC3CE1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E394-8415-4F38-8E25-E283A41404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9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94D2-BBE9-4D3B-8355-E5252B3D93AE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EFF2-9A6E-4BD3-9DC0-0CE4680AF9E9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5A2F-11EB-4639-B606-CB9DF8CE38FA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D46-FECF-43FE-AB76-B80A2BC6A153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FFB0-889E-4C83-9CCF-0DA31BC5F663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F545-40C6-4885-9CA6-7476DC085E5F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27F-B61A-4AAC-AD6E-59B3ADF6CF9B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B9E-6BAE-46D6-B95E-B5D0975A0C23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041-8F43-4653-AFFF-11C6FF6BE347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F4E-0FE6-4397-A037-3DA213B06FF7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D83782-6053-4943-89F4-4101E32A7229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10B0-09A5-4A87-B9A4-9B47858BC48A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6B0ED-EC30-4B44-83C5-A5E3D7034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937" y="802298"/>
            <a:ext cx="9334318" cy="2541431"/>
          </a:xfrm>
        </p:spPr>
        <p:txBody>
          <a:bodyPr>
            <a:normAutofit/>
          </a:bodyPr>
          <a:lstStyle/>
          <a:p>
            <a:r>
              <a:rPr lang="fr-FR" sz="6000" dirty="0"/>
              <a:t>Calibrage de caméra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8CD154-19A9-4B73-A957-89E8120E1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Cassandra Breton, Julien </a:t>
            </a:r>
            <a:r>
              <a:rPr lang="fr-FR" dirty="0" err="1"/>
              <a:t>Fleckinger</a:t>
            </a:r>
            <a:r>
              <a:rPr lang="fr-FR" dirty="0"/>
              <a:t> et Miguel Reuter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8BA58E-37E2-4C8C-B727-0C43C859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757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6368E-C20E-4410-AAB4-688F4117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4B01C1-B430-4343-BE64-98946AFC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719575-9B86-4BBE-8E37-DAC6E9DF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2814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FCDA0-6960-4C3C-BA88-BB291F06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844C5-917A-4654-B620-FB7BC491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de programme</a:t>
            </a:r>
          </a:p>
          <a:p>
            <a:r>
              <a:rPr lang="fr-FR" dirty="0"/>
              <a:t>Fonctionnement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Cas limites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F85BD5-621B-44E6-B6DD-9B12B4BC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944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3B72F-B6BE-49AF-9475-996F4C06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But de programme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3B6E1-7FAA-4AF9-AD0E-5E50F596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Calcul les coefficients de distorsions et corrige une image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1753A-F52F-4F4A-BD4A-7E19CA3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0169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F9CEE6-9C61-4002-888E-6658CFB0C85C}"/>
              </a:ext>
            </a:extLst>
          </p:cNvPr>
          <p:cNvSpPr txBox="1"/>
          <p:nvPr/>
        </p:nvSpPr>
        <p:spPr>
          <a:xfrm>
            <a:off x="1451579" y="5443657"/>
            <a:ext cx="445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Figure 1 : image avec effet de </a:t>
            </a:r>
            <a:r>
              <a:rPr lang="fr-FR" sz="1600" dirty="0" err="1"/>
              <a:t>fisheye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96AA84-6DDC-4702-A5E4-8E9BB27DF351}"/>
              </a:ext>
            </a:extLst>
          </p:cNvPr>
          <p:cNvSpPr txBox="1"/>
          <p:nvPr/>
        </p:nvSpPr>
        <p:spPr>
          <a:xfrm>
            <a:off x="6604774" y="5453772"/>
            <a:ext cx="445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Figure 2 : image après correction par le programme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031D3430-A2C0-4583-B344-194215320D7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32187"/>
            <a:ext cx="4145455" cy="25114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A8B158-3738-4C5F-9E9A-2DCBC0FFC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4968" y="2932187"/>
            <a:ext cx="4459886" cy="25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2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3843-B970-41B2-8B66-153A4EDC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Fonctionnement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D654A-F15B-4709-B150-48725BB1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entrée :</a:t>
            </a:r>
          </a:p>
          <a:p>
            <a:pPr lvl="1"/>
            <a:r>
              <a:rPr lang="fr-FR" dirty="0"/>
              <a:t>Nombre de points d’intérêts en largeur et en hauteur à trouver</a:t>
            </a:r>
          </a:p>
          <a:p>
            <a:pPr lvl="1"/>
            <a:r>
              <a:rPr lang="fr-FR" dirty="0"/>
              <a:t>Taille du damier en millimètres</a:t>
            </a:r>
          </a:p>
          <a:p>
            <a:pPr lvl="1"/>
            <a:r>
              <a:rPr lang="fr-FR" dirty="0"/>
              <a:t>La liste des images de damier à corriger</a:t>
            </a:r>
          </a:p>
          <a:p>
            <a:r>
              <a:rPr lang="fr-FR" dirty="0"/>
              <a:t>En sortie :</a:t>
            </a:r>
          </a:p>
          <a:p>
            <a:pPr lvl="1"/>
            <a:r>
              <a:rPr lang="fr-FR" dirty="0"/>
              <a:t>Matrice de distorsion</a:t>
            </a:r>
          </a:p>
          <a:p>
            <a:pPr lvl="1"/>
            <a:r>
              <a:rPr lang="fr-FR" dirty="0"/>
              <a:t>Image corrigée en appliquant la matrice de distorsion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FA6713-5DC9-4CB4-A8ED-85289D34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2842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07CBB-C252-4010-968B-2795ACC9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DF436F-B749-4BD3-9FBD-681D3703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la matrice de distorsion :</a:t>
            </a:r>
          </a:p>
          <a:p>
            <a:pPr lvl="1"/>
            <a:r>
              <a:rPr lang="fr-FR" dirty="0"/>
              <a:t>Création d’une matrice initialisée à 0</a:t>
            </a:r>
          </a:p>
          <a:p>
            <a:pPr lvl="1"/>
            <a:r>
              <a:rPr lang="fr-FR" dirty="0"/>
              <a:t>Pour toute l’image, des vecteurs de rotation et de translation sont calculés pour passer des points de l’objet (donné par le pattern CHESSBOARD) à l’image dont on dispose</a:t>
            </a:r>
          </a:p>
          <a:p>
            <a:pPr lvl="1"/>
            <a:r>
              <a:rPr lang="fr-FR" dirty="0"/>
              <a:t>Calcule de la moyenne des erreurs de reprojection qui donne une estimation de la précision des paramètres intrinsèques trouvés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06B906-8901-4AF5-8A3E-F31665AE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862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F8F4C-A5EC-4A8B-BF94-72AD47A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Résultats obtenus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2C8DE7-C02B-4143-B8B6-B604EB31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0909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11115FB-0DD7-4D88-A215-8101679F69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3028949"/>
            <a:ext cx="4187223" cy="24373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41AF82-BE65-4526-82BC-F264F33526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3201" y="3028949"/>
            <a:ext cx="4501654" cy="24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AA1138-943D-4256-8441-6D55B50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0909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30C661-B149-4B7E-B30D-FC5C91A241B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32187"/>
            <a:ext cx="4145455" cy="25114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C3C3A5-EAFF-4087-ABB9-48A2B52399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4968" y="2932187"/>
            <a:ext cx="4459886" cy="251147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85FA9E86-5E69-4671-962E-A469740C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Résultats obtenus</a:t>
            </a:r>
          </a:p>
        </p:txBody>
      </p:sp>
    </p:spTree>
    <p:extLst>
      <p:ext uri="{BB962C8B-B14F-4D97-AF65-F5344CB8AC3E}">
        <p14:creationId xmlns:p14="http://schemas.microsoft.com/office/powerpoint/2010/main" val="232753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42CB-1C38-4F45-9EE6-290834B0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Cas Limites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9EBEC-DBEE-4A55-82C5-63FB56C1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Bords pas correctement corrigés</a:t>
            </a:r>
          </a:p>
          <a:p>
            <a:pPr lvl="1"/>
            <a:r>
              <a:rPr lang="fr-FR" dirty="0"/>
              <a:t>Les points d’intérêts sont au centre de l’image</a:t>
            </a:r>
          </a:p>
          <a:p>
            <a:pPr lvl="1"/>
            <a:r>
              <a:rPr lang="fr-FR" dirty="0"/>
              <a:t>Distorsion non linéaire en tout points de l’image</a:t>
            </a:r>
          </a:p>
          <a:p>
            <a:pPr lvl="1"/>
            <a:endParaRPr lang="fr-FR" dirty="0"/>
          </a:p>
          <a:p>
            <a:r>
              <a:rPr lang="fr-FR" dirty="0"/>
              <a:t>Erreur élevée (aux alentours de 1.1)</a:t>
            </a:r>
          </a:p>
          <a:p>
            <a:pPr lvl="1"/>
            <a:r>
              <a:rPr lang="fr-FR" dirty="0"/>
              <a:t>Grand nombre d’images</a:t>
            </a:r>
          </a:p>
          <a:p>
            <a:pPr lvl="1"/>
            <a:r>
              <a:rPr lang="fr-FR" dirty="0"/>
              <a:t>Prises de vues qui diffèrent beaucoup</a:t>
            </a:r>
          </a:p>
          <a:p>
            <a:endParaRPr lang="fr-FR" dirty="0"/>
          </a:p>
          <a:p>
            <a:r>
              <a:rPr lang="fr-FR" dirty="0"/>
              <a:t>Images trop similaires =&gt; même équations =&gt; calibration qui ne fini pas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D1FCED-9513-464B-8AC3-586FD994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862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3E577D-5C12-417B-8F0B-535EDA2F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2015732"/>
            <a:ext cx="1529854" cy="11422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9DBF9AF-17C1-4191-AD83-44351F82D366}"/>
              </a:ext>
            </a:extLst>
          </p:cNvPr>
          <p:cNvSpPr txBox="1"/>
          <p:nvPr/>
        </p:nvSpPr>
        <p:spPr>
          <a:xfrm>
            <a:off x="8115300" y="3150713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Figure 3 : schéma de la distorsion et pts d’intérêts</a:t>
            </a:r>
          </a:p>
        </p:txBody>
      </p:sp>
    </p:spTree>
    <p:extLst>
      <p:ext uri="{BB962C8B-B14F-4D97-AF65-F5344CB8AC3E}">
        <p14:creationId xmlns:p14="http://schemas.microsoft.com/office/powerpoint/2010/main" val="109154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4AF88-818B-4127-840A-46E873F2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0909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7232315-8457-4E86-8621-42BEE840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Cas Limites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341940-F2CB-41D8-874A-FC118CA694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953" y="3057525"/>
            <a:ext cx="4094798" cy="24088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3E02A17-E9A4-4FEE-B7C2-E18AF6C4D7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2251" y="3057526"/>
            <a:ext cx="4482603" cy="24088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B4F6922-C131-4B70-9E06-5C0B8F556B69}"/>
              </a:ext>
            </a:extLst>
          </p:cNvPr>
          <p:cNvSpPr txBox="1"/>
          <p:nvPr/>
        </p:nvSpPr>
        <p:spPr>
          <a:xfrm>
            <a:off x="1524953" y="5466345"/>
            <a:ext cx="3979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Figure 4 : image avec points d’intérêts centrés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D90E13-C9F3-4696-876E-B7F3D6987AD8}"/>
              </a:ext>
            </a:extLst>
          </p:cNvPr>
          <p:cNvSpPr txBox="1"/>
          <p:nvPr/>
        </p:nvSpPr>
        <p:spPr>
          <a:xfrm>
            <a:off x="6567893" y="5466345"/>
            <a:ext cx="326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Figure 5 : résultats -&gt; Bords courbés</a:t>
            </a:r>
          </a:p>
        </p:txBody>
      </p:sp>
    </p:spTree>
    <p:extLst>
      <p:ext uri="{BB962C8B-B14F-4D97-AF65-F5344CB8AC3E}">
        <p14:creationId xmlns:p14="http://schemas.microsoft.com/office/powerpoint/2010/main" val="543702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252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Galerie</vt:lpstr>
      <vt:lpstr>Calibrage de caméra</vt:lpstr>
      <vt:lpstr>Plan</vt:lpstr>
      <vt:lpstr>But de programme </vt:lpstr>
      <vt:lpstr>Fonctionnement </vt:lpstr>
      <vt:lpstr>Fonctionnement</vt:lpstr>
      <vt:lpstr>Résultats obtenus</vt:lpstr>
      <vt:lpstr>Résultats obtenus</vt:lpstr>
      <vt:lpstr>Cas Limites</vt:lpstr>
      <vt:lpstr>Cas Limites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 3D</dc:title>
  <dc:creator>Cassandra Breton</dc:creator>
  <cp:lastModifiedBy>Cassandra Breton</cp:lastModifiedBy>
  <cp:revision>11</cp:revision>
  <dcterms:created xsi:type="dcterms:W3CDTF">2017-12-14T07:27:07Z</dcterms:created>
  <dcterms:modified xsi:type="dcterms:W3CDTF">2018-01-09T11:19:47Z</dcterms:modified>
</cp:coreProperties>
</file>