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8EBCA5-758F-E6C2-8B60-B0B4191D9E28}" name="Mattia Borrelli" initials="MB" userId="S::mattia.borrelli@edu.unito.it::67e08db5-3c1e-4b6c-b218-36d4dd2b9b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3640" autoAdjust="0"/>
  </p:normalViewPr>
  <p:slideViewPr>
    <p:cSldViewPr snapToGrid="0">
      <p:cViewPr varScale="1">
        <p:scale>
          <a:sx n="59" d="100"/>
          <a:sy n="59" d="100"/>
        </p:scale>
        <p:origin x="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F2D89-8D74-4771-9B84-F8D68ACF1E9C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12B79-2CC9-4FC8-A536-DA2DF5CB76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62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758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80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2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42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53345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7125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982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09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49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830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276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42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logo, Elementi grafici, cartone animato&#10;&#10;Descrizione generata automaticamente">
            <a:extLst>
              <a:ext uri="{FF2B5EF4-FFF2-40B4-BE49-F238E27FC236}">
                <a16:creationId xmlns:a16="http://schemas.microsoft.com/office/drawing/2014/main" id="{165542A6-BA8A-A476-8A5A-5E9BD457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92" y="1345918"/>
            <a:ext cx="3600708" cy="3715016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E25B5338-A05E-4C1E-D2A6-33D0D536F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20687"/>
            <a:ext cx="9144000" cy="1655762"/>
          </a:xfrm>
        </p:spPr>
        <p:txBody>
          <a:bodyPr>
            <a:normAutofit/>
          </a:bodyPr>
          <a:lstStyle/>
          <a:p>
            <a:r>
              <a:rPr lang="it-IT" dirty="0"/>
              <a:t>Mattia Borrelli, Matteo </a:t>
            </a:r>
            <a:r>
              <a:rPr lang="it-IT" dirty="0" err="1"/>
              <a:t>Ielacqua</a:t>
            </a:r>
            <a:endParaRPr lang="it-IT" i="1" dirty="0"/>
          </a:p>
          <a:p>
            <a:r>
              <a:rPr lang="it-IT" i="1" dirty="0"/>
              <a:t>Tecniche Avanzate per lo Sviluppo del Software</a:t>
            </a:r>
          </a:p>
          <a:p>
            <a:r>
              <a:rPr lang="it-IT" dirty="0" err="1"/>
              <a:t>A.a</a:t>
            </a:r>
            <a:r>
              <a:rPr lang="it-IT" dirty="0"/>
              <a:t>. 2023/2024</a:t>
            </a:r>
          </a:p>
        </p:txBody>
      </p:sp>
    </p:spTree>
    <p:extLst>
      <p:ext uri="{BB962C8B-B14F-4D97-AF65-F5344CB8AC3E}">
        <p14:creationId xmlns:p14="http://schemas.microsoft.com/office/powerpoint/2010/main" val="273185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513D7-32C0-7FD1-6CAC-EF012E82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639"/>
          </a:xfrm>
        </p:spPr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7" name="Immagine 6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3DD9744D-9BDB-87E6-FFB7-841D65695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" y="382385"/>
            <a:ext cx="12096205" cy="73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4162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2672</TotalTime>
  <Words>18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Aptos</vt:lpstr>
      <vt:lpstr>Arial</vt:lpstr>
      <vt:lpstr>Gill Sans MT</vt:lpstr>
      <vt:lpstr>Impact</vt:lpstr>
      <vt:lpstr>Badge</vt:lpstr>
      <vt:lpstr>Presentazione standard di PowerPoint</vt:lpstr>
      <vt:lpstr>Architettura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PizzaParty  Project</dc:title>
  <dc:creator>Mattia Borrelli</dc:creator>
  <cp:lastModifiedBy>Mattia Borrelli</cp:lastModifiedBy>
  <cp:revision>38</cp:revision>
  <dcterms:created xsi:type="dcterms:W3CDTF">2024-04-10T20:47:37Z</dcterms:created>
  <dcterms:modified xsi:type="dcterms:W3CDTF">2024-06-19T22:32:07Z</dcterms:modified>
</cp:coreProperties>
</file>