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hrhwoddl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70"/>
    <p:restoredTop sz="95970"/>
  </p:normalViewPr>
  <p:slideViewPr>
    <p:cSldViewPr snapToGrid="0">
      <p:cViewPr varScale="1">
        <p:scale>
          <a:sx n="83" d="100"/>
          <a:sy n="83" d="100"/>
        </p:scale>
        <p:origin x="240" y="80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4D198194-B472-4746-97C1-B7DB64EE11FA}" type="datetimeFigureOut">
              <a:rPr lang="ko-KR" altLang="en-US"/>
              <a:pPr/>
              <a:t>2017. 12. 15.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93FD093B-9FA8-46EF-B2E8-3108935EECBE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93FD093B-9FA8-46EF-B2E8-3108935EECBE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B34220A-4E64-4A0A-AE3F-0F1BC9422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0C9A86A-5A04-4778-A496-C37196EF5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6A01A21-657A-42DB-9AC2-6D90AE999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2BE1-F432-4F44-8A80-2ABACC125217}" type="datetimeFigureOut">
              <a:rPr lang="ko-KR" altLang="en-US" smtClean="0"/>
              <a:t>2017. 12. 15.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0BC4939-44F0-411A-81C5-F5A83917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83ABD2A-CF77-46CA-8840-21587133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4135-83F2-49D7-99CB-2A6415551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212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46A49EA-37FD-461A-9DC7-9E48C6821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785B6BA-A29F-4BA3-A2EC-DE49C8200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5C73CED-0F71-4313-8AB2-7B13F636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2BE1-F432-4F44-8A80-2ABACC125217}" type="datetimeFigureOut">
              <a:rPr lang="ko-KR" altLang="en-US" smtClean="0"/>
              <a:t>2017. 12. 15.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042CDF7-FE98-47A1-BF0E-A56ECAFE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8B31291-9724-451B-94F4-6A6075B9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4135-83F2-49D7-99CB-2A6415551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48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B29E7A1B-8FC6-4933-82AC-04D87DEB1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2752E659-B383-4259-90F8-2A3072193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C6DAAA7-014A-4FC6-91B6-75106255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2BE1-F432-4F44-8A80-2ABACC125217}" type="datetimeFigureOut">
              <a:rPr lang="ko-KR" altLang="en-US" smtClean="0"/>
              <a:t>2017. 12. 15.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081BB6C-8ED2-4554-80B9-032B94183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3FAFEA-2CFB-42F3-8A5E-0A5CFCD0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4135-83F2-49D7-99CB-2A6415551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08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986EDF-D92B-4BD4-8A9E-20BAFEFF2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BE5A694-DEE8-4B12-A274-CA07F725D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FFA90F7-FEC2-48FE-9B8E-6CEA617E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2BE1-F432-4F44-8A80-2ABACC125217}" type="datetimeFigureOut">
              <a:rPr lang="ko-KR" altLang="en-US" smtClean="0"/>
              <a:t>2017. 12. 15.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3543EE9-FFD0-4844-B469-61473EC74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D30508E-C39C-420D-8292-8804AC6E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4135-83F2-49D7-99CB-2A6415551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71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B24686D-4607-4E00-B715-F0D729A82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95DABC4-D199-423B-B65B-33CAA5236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FE73212-E821-47D9-B828-8C000EC8E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2BE1-F432-4F44-8A80-2ABACC125217}" type="datetimeFigureOut">
              <a:rPr lang="ko-KR" altLang="en-US" smtClean="0"/>
              <a:t>2017. 12. 15.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A257A44-B4C1-4B1D-A5A6-611B91C54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10DC8A8-52D8-45EE-9FC9-A041DE9E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4135-83F2-49D7-99CB-2A6415551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67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208DF25-72D1-42C4-8246-95AEA52D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8EE9543-3C70-464F-BCEF-E12E567A9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75B9A2A-B196-4AA2-8282-9727AF62E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5B642DF-25FD-4380-A781-4387AB92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2BE1-F432-4F44-8A80-2ABACC125217}" type="datetimeFigureOut">
              <a:rPr lang="ko-KR" altLang="en-US" smtClean="0"/>
              <a:t>2017. 12. 15.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C7181F5-23AB-4B5D-B908-E3427B33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964D675-E51C-412B-A7BD-855B8AF5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4135-83F2-49D7-99CB-2A6415551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13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52B23A7-CFD6-47EA-A775-150735A1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14B97F6-4104-4CE4-82CA-457C75C30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A707810-B7E8-427D-A510-E510AEB52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C364BC8-DD29-4B17-ABFA-D054BFEC4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60E5DC7B-8A66-4325-9BC5-525EE74CE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525C89E-9381-43FC-9BC8-C8E24303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2BE1-F432-4F44-8A80-2ABACC125217}" type="datetimeFigureOut">
              <a:rPr lang="ko-KR" altLang="en-US" smtClean="0"/>
              <a:t>2017. 12. 15.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D7AE2ECE-2DB0-46B5-B1B7-AFAB11EF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02A1E70-8692-49D4-8F96-56AA5B87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4135-83F2-49D7-99CB-2A6415551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13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A6DBBC6-87B6-470B-AC60-C61B17C2A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1CFA8F40-CB89-46D8-86D9-E2CFADF1F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2BE1-F432-4F44-8A80-2ABACC125217}" type="datetimeFigureOut">
              <a:rPr lang="ko-KR" altLang="en-US" smtClean="0"/>
              <a:t>2017. 12. 15.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1A55CF5-20B5-4521-91BF-C035B13A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845F4B3-EA36-47CB-9D74-2BA96B01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4135-83F2-49D7-99CB-2A6415551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27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C1B8980-3A22-45B2-85A5-4AE396B77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2BE1-F432-4F44-8A80-2ABACC125217}" type="datetimeFigureOut">
              <a:rPr lang="ko-KR" altLang="en-US" smtClean="0"/>
              <a:t>2017. 12. 15.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70FA5C6-AA00-4B35-8C21-418145B37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C5B23DBF-5F38-4A54-A02A-F07856EA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4135-83F2-49D7-99CB-2A6415551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3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6CE3C2F-C05E-4BD6-BB34-70F998E1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718D1E1-F260-4EEF-B43E-3F70AAEE6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6BA40E4-1619-4369-99E1-6F5E0B25F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2FC3BB9-62AB-4B1D-B69C-793DA4EE4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2BE1-F432-4F44-8A80-2ABACC125217}" type="datetimeFigureOut">
              <a:rPr lang="ko-KR" altLang="en-US" smtClean="0"/>
              <a:t>2017. 12. 15.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BD4AA29-2BF2-490A-8715-E10339C11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561E715-2789-42AD-B6DF-15774293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4135-83F2-49D7-99CB-2A6415551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29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80B1AE5-3F5F-45E7-9FAE-6A1FDF07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BAE9629B-DE09-4713-AA63-BB7E694E1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F9C2CC2-B091-4900-9545-39BF3B93E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0B4D008-308D-487A-A38F-3C5329CC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2BE1-F432-4F44-8A80-2ABACC125217}" type="datetimeFigureOut">
              <a:rPr lang="ko-KR" altLang="en-US" smtClean="0"/>
              <a:t>2017. 12. 15.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FE2E8DC-79AA-4D10-AD66-F1770323C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82DF29B-11DC-47F7-9050-C06677115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4135-83F2-49D7-99CB-2A6415551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5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B2BE1-F432-4F44-8A80-2ABACC125217}" type="datetimeFigureOut">
              <a:rPr lang="ko-KR" altLang="en-US"/>
              <a:pPr/>
              <a:t>2017. 12. 15.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B4135-83F2-49D7-99CB-2A64155512F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rot="16208361">
            <a:off x="2157661" y="-2912032"/>
            <a:ext cx="7315542" cy="12750081"/>
          </a:xfrm>
          <a:prstGeom prst="rect">
            <a:avLst/>
          </a:prstGeom>
        </p:spPr>
      </p:pic>
      <p:sp>
        <p:nvSpPr>
          <p:cNvPr id="7" name="직사각형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>
            <a:spLocks noGrp="1"/>
          </p:cNvSpPr>
          <p:nvPr>
            <p:ph type="ctrTitle"/>
          </p:nvPr>
        </p:nvSpPr>
        <p:spPr>
          <a:xfrm>
            <a:off x="2635849" y="1953054"/>
            <a:ext cx="8032150" cy="1556908"/>
          </a:xfrm>
        </p:spPr>
        <p:txBody>
          <a:bodyPr/>
          <a:lstStyle/>
          <a:p>
            <a:pPr lvl="0"/>
            <a:endParaRPr lang="ko-KR" altLang="en-US"/>
          </a:p>
        </p:txBody>
      </p:sp>
      <p:pic>
        <p:nvPicPr>
          <p:cNvPr id="12" name="그림 11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726091" y="727323"/>
            <a:ext cx="8570274" cy="554207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순서도: 대체 처리 24"/>
          <p:cNvSpPr/>
          <p:nvPr/>
        </p:nvSpPr>
        <p:spPr>
          <a:xfrm>
            <a:off x="461768" y="1582037"/>
            <a:ext cx="11451258" cy="492517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25163"/>
            <a:ext cx="10475495" cy="1122870"/>
          </a:xfrm>
          <a:gradFill flip="none" rotWithShape="1">
            <a:gsLst>
              <a:gs pos="0">
                <a:srgbClr val="259DA3"/>
              </a:gs>
              <a:gs pos="89000">
                <a:schemeClr val="bg2"/>
              </a:gs>
            </a:gsLst>
            <a:lin ang="0" scaled="0"/>
            <a:tileRect/>
          </a:gradFill>
          <a:effectLst>
            <a:softEdge rad="88900"/>
          </a:effectLst>
        </p:spPr>
        <p:txBody>
          <a:bodyPr/>
          <a:lstStyle/>
          <a:p>
            <a:pPr lvl="0"/>
            <a:r>
              <a:rPr lang="en-US" altLang="ko-KR"/>
              <a:t>  </a:t>
            </a:r>
            <a:r>
              <a:rPr lang="en-US" altLang="ko-KR">
                <a:latin typeface="양재붓꽃체L"/>
                <a:ea typeface="양재붓꽃체L"/>
              </a:rPr>
              <a:t> </a:t>
            </a:r>
            <a:r>
              <a:rPr lang="ko-KR" altLang="en-US" sz="4000" b="1">
                <a:latin typeface="양재붓꽃체L"/>
                <a:ea typeface="양재붓꽃체L"/>
              </a:rPr>
              <a:t>프로젝트 마무리 소감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3138" y="1825624"/>
            <a:ext cx="6384758" cy="4879975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80000"/>
              </a:lnSpc>
              <a:buChar char="-"/>
            </a:pPr>
            <a:endParaRPr lang="en-US" altLang="ko-KR" dirty="0"/>
          </a:p>
          <a:p>
            <a:pPr>
              <a:lnSpc>
                <a:spcPct val="80000"/>
              </a:lnSpc>
              <a:buChar char="-"/>
            </a:pPr>
            <a:endParaRPr lang="en-US" altLang="ko-KR" dirty="0">
              <a:latin typeface="돋움체"/>
              <a:ea typeface="돋움체"/>
            </a:endParaRPr>
          </a:p>
          <a:p>
            <a:pPr>
              <a:lnSpc>
                <a:spcPct val="80000"/>
              </a:lnSpc>
              <a:buNone/>
            </a:pPr>
            <a:r>
              <a:rPr lang="ko-KR" altLang="en-US" sz="3562" dirty="0">
                <a:latin typeface="돋움체"/>
                <a:ea typeface="돋움체"/>
              </a:rPr>
              <a:t>   </a:t>
            </a:r>
          </a:p>
          <a:p>
            <a:pPr>
              <a:lnSpc>
                <a:spcPct val="80000"/>
              </a:lnSpc>
              <a:buFont typeface="Arial"/>
              <a:buChar char="-"/>
            </a:pPr>
            <a:r>
              <a:rPr lang="ko-KR" altLang="en-US" sz="4800" dirty="0">
                <a:latin typeface="굴림체"/>
                <a:ea typeface="굴림체"/>
              </a:rPr>
              <a:t>황일영 </a:t>
            </a:r>
            <a:r>
              <a:rPr lang="mr-IN" altLang="ko-KR" sz="4800" dirty="0">
                <a:latin typeface="굴림체"/>
                <a:ea typeface="굴림체"/>
              </a:rPr>
              <a:t>–</a:t>
            </a:r>
            <a:r>
              <a:rPr lang="ko-KR" altLang="en-US" sz="4800" dirty="0">
                <a:latin typeface="굴림체"/>
                <a:ea typeface="굴림체"/>
              </a:rPr>
              <a:t> 저는 자바라는 언어에 관심이 많아서 이번 자바 프로젝트를 재밌게 진행한거 같습니다</a:t>
            </a:r>
            <a:r>
              <a:rPr lang="en-US" altLang="ko-KR" sz="4800" dirty="0">
                <a:latin typeface="굴림체"/>
                <a:ea typeface="굴림체"/>
              </a:rPr>
              <a:t>.</a:t>
            </a:r>
            <a:r>
              <a:rPr lang="ko-KR" altLang="en-US" sz="4800" dirty="0">
                <a:latin typeface="굴림체"/>
                <a:ea typeface="굴림체"/>
              </a:rPr>
              <a:t> 그리고 잊혀졌던 </a:t>
            </a:r>
            <a:r>
              <a:rPr lang="en-US" altLang="ko-KR" sz="4800" dirty="0">
                <a:latin typeface="굴림체"/>
                <a:ea typeface="굴림체"/>
              </a:rPr>
              <a:t>html,</a:t>
            </a:r>
            <a:r>
              <a:rPr lang="ko-KR" altLang="en-US" sz="4800" dirty="0">
                <a:latin typeface="굴림체"/>
                <a:ea typeface="굴림체"/>
              </a:rPr>
              <a:t> 자바스크립트를 다시 배울 수 있게되어 도움이 많이 된거 같습니다</a:t>
            </a:r>
            <a:r>
              <a:rPr lang="en-US" altLang="ko-KR" sz="4800" dirty="0">
                <a:latin typeface="굴림체"/>
                <a:ea typeface="굴림체"/>
              </a:rPr>
              <a:t>.</a:t>
            </a:r>
          </a:p>
          <a:p>
            <a:pPr>
              <a:lnSpc>
                <a:spcPct val="80000"/>
              </a:lnSpc>
              <a:buChar char="-"/>
            </a:pPr>
            <a:endParaRPr lang="en-US" altLang="ko-KR" sz="4749" dirty="0">
              <a:latin typeface="굴림체"/>
              <a:ea typeface="굴림체"/>
            </a:endParaRPr>
          </a:p>
          <a:p>
            <a:pPr>
              <a:lnSpc>
                <a:spcPct val="80000"/>
              </a:lnSpc>
              <a:buChar char="-"/>
            </a:pPr>
            <a:endParaRPr lang="en-US" altLang="ko-KR" sz="4749" dirty="0">
              <a:latin typeface="굴림체"/>
              <a:ea typeface="굴림체"/>
            </a:endParaRPr>
          </a:p>
          <a:p>
            <a:pPr>
              <a:lnSpc>
                <a:spcPct val="80000"/>
              </a:lnSpc>
              <a:buChar char="-"/>
            </a:pPr>
            <a:endParaRPr lang="en-US" altLang="ko-KR" sz="4749" dirty="0">
              <a:latin typeface="굴림체"/>
              <a:ea typeface="굴림체"/>
            </a:endParaRPr>
          </a:p>
          <a:p>
            <a:pPr>
              <a:lnSpc>
                <a:spcPct val="80000"/>
              </a:lnSpc>
              <a:buNone/>
            </a:pPr>
            <a:r>
              <a:rPr lang="ko-KR" altLang="en-US" sz="4749" dirty="0">
                <a:latin typeface="굴림체"/>
                <a:ea typeface="굴림체"/>
              </a:rPr>
              <a:t>김태영 - 부트스트랩을 이용한 웹개발 방식에 대해서 새롭게 배울수 있엇고 멋진 사이트가 나오게되었다. 구현에 쏟을수 있는 기간이 짧았던 점이 아쉬웠지만 그나마 개인 프로젝트로 진행 안하게 되었던 것이 정말 다행이었다.    </a:t>
            </a:r>
          </a:p>
          <a:p>
            <a:pPr>
              <a:lnSpc>
                <a:spcPct val="80000"/>
              </a:lnSpc>
              <a:buChar char="-"/>
            </a:pPr>
            <a:endParaRPr lang="en-US" altLang="ko-KR" sz="4749" dirty="0">
              <a:latin typeface="굴림체"/>
              <a:ea typeface="굴림체"/>
            </a:endParaRPr>
          </a:p>
          <a:p>
            <a:pPr>
              <a:lnSpc>
                <a:spcPct val="80000"/>
              </a:lnSpc>
              <a:buChar char="-"/>
            </a:pPr>
            <a:endParaRPr lang="en-US" altLang="ko-KR" sz="4749" dirty="0">
              <a:latin typeface="굴림체"/>
              <a:ea typeface="굴림체"/>
            </a:endParaRPr>
          </a:p>
          <a:p>
            <a:pPr>
              <a:lnSpc>
                <a:spcPct val="80000"/>
              </a:lnSpc>
              <a:buChar char="-"/>
            </a:pPr>
            <a:endParaRPr lang="en-US" altLang="ko-KR" sz="4749" dirty="0">
              <a:latin typeface="굴림체"/>
              <a:ea typeface="굴림체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4749" dirty="0">
              <a:latin typeface="굴림체"/>
              <a:ea typeface="굴림체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4749" dirty="0">
                <a:latin typeface="굴림체"/>
                <a:ea typeface="굴림체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sz="4749" dirty="0">
              <a:latin typeface="굴림체"/>
              <a:ea typeface="굴림체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4749" dirty="0">
              <a:latin typeface="굴림체"/>
              <a:ea typeface="굴림체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4749" dirty="0">
              <a:latin typeface="굴림체"/>
              <a:ea typeface="굴림체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25163"/>
            <a:ext cx="10475495" cy="1122870"/>
          </a:xfrm>
          <a:gradFill flip="none" rotWithShape="1">
            <a:gsLst>
              <a:gs pos="0">
                <a:srgbClr val="259DA3"/>
              </a:gs>
              <a:gs pos="89000">
                <a:schemeClr val="bg2"/>
              </a:gs>
            </a:gsLst>
            <a:lin ang="0" scaled="0"/>
            <a:tileRect/>
          </a:gradFill>
          <a:effectLst>
            <a:softEdge rad="88900"/>
          </a:effectLst>
        </p:spPr>
        <p:txBody>
          <a:bodyPr/>
          <a:lstStyle/>
          <a:p>
            <a:pPr lvl="0"/>
            <a:r>
              <a:rPr lang="en-US" altLang="ko-KR"/>
              <a:t>   </a:t>
            </a:r>
            <a:r>
              <a:rPr lang="en-US" altLang="ko-KR" b="1"/>
              <a:t>Q&amp;A</a:t>
            </a:r>
            <a:endParaRPr lang="ko-KR" altLang="en-US" sz="4000" b="1">
              <a:latin typeface="바탕체"/>
              <a:ea typeface="바탕체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r>
              <a:rPr lang="en-US" altLang="ko-KR"/>
              <a:t>			   </a:t>
            </a:r>
            <a:r>
              <a:rPr lang="en-US" altLang="ko-KR" sz="6000">
                <a:latin typeface="Arial Rounded MT Bold"/>
                <a:ea typeface="바탕체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hp="http://schemas.haansoft.com/office/presentation/8.0" Requires="hp">
      <p:transition xmlns:mc="http://schemas.openxmlformats.org/markup-compatibility/2006" xmlns:hp="http://schemas.haansoft.com/office/presentation/8.0" spd="med" mc:Ignorable="hp" hp:hslDur="1000">
        <hp:hncExtTransition type="scalerotate" attr="SubType=clockwise"/>
      </p:transition>
    </mc:Choice>
    <mc:Fallback>
      <p:transition spd="med">
        <p:newsflash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  <a:lum/>
          </a:blip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43647" y="1019759"/>
            <a:ext cx="7208929" cy="5653280"/>
          </a:xfrm>
          <a:noFill/>
        </p:spPr>
        <p:txBody>
          <a:bodyPr/>
          <a:lstStyle/>
          <a:p>
            <a:pPr lvl="0"/>
            <a:endParaRPr lang="ko-KR" altLang="en-US"/>
          </a:p>
          <a:p>
            <a:pPr lvl="0"/>
            <a:endParaRPr lang="ko-KR" altLang="en-US"/>
          </a:p>
          <a:p>
            <a:pPr lvl="0"/>
            <a:endParaRPr lang="ko-KR" altLang="en-US"/>
          </a:p>
          <a:p>
            <a:pPr lvl="0"/>
            <a:endParaRPr lang="ko-KR" altLang="en-US"/>
          </a:p>
          <a:p>
            <a:pPr lvl="0"/>
            <a:endParaRPr lang="ko-KR" altLang="en-US"/>
          </a:p>
          <a:p>
            <a:pPr lvl="0"/>
            <a:endParaRPr lang="ko-KR" altLang="en-US"/>
          </a:p>
          <a:p>
            <a:pPr lvl="0"/>
            <a:endParaRPr lang="ko-KR" altLang="en-US"/>
          </a:p>
          <a:p>
            <a:pPr lvl="0"/>
            <a:endParaRPr lang="ko-KR" altLang="en-US"/>
          </a:p>
          <a:p>
            <a:pPr lvl="0"/>
            <a:endParaRPr lang="ko-KR" altLang="en-US"/>
          </a:p>
          <a:p>
            <a:pPr lvl="0"/>
            <a:endParaRPr lang="ko-KR" altLang="en-US"/>
          </a:p>
          <a:p>
            <a:pPr lvl="0"/>
            <a:endParaRPr lang="ko-KR" altLang="en-US"/>
          </a:p>
          <a:p>
            <a:pPr lvl="0"/>
            <a:endParaRPr lang="ko-KR" altLang="en-US"/>
          </a:p>
          <a:p>
            <a:pPr lvl="0"/>
            <a:endParaRPr lang="ko-KR" altLang="en-US"/>
          </a:p>
          <a:p>
            <a:pPr lvl="0"/>
            <a:endParaRPr lang="ko-KR" altLang="en-US"/>
          </a:p>
        </p:txBody>
      </p:sp>
      <p:sp>
        <p:nvSpPr>
          <p:cNvPr id="4" name="제목 1"/>
          <p:cNvSpPr txBox="1"/>
          <p:nvPr/>
        </p:nvSpPr>
        <p:spPr>
          <a:xfrm>
            <a:off x="2346158" y="718052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340791" y="1814458"/>
            <a:ext cx="589546" cy="588991"/>
          </a:xfrm>
          <a:prstGeom prst="ellipse">
            <a:avLst/>
          </a:prstGeom>
          <a:solidFill>
            <a:srgbClr val="26A4AA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64851" y="1863343"/>
            <a:ext cx="5654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2800">
                <a:latin typeface="+mn-ea"/>
                <a:ea typeface="HY목각파임B"/>
                <a:cs typeface="Aharoni"/>
              </a:rPr>
              <a:t> </a:t>
            </a:r>
            <a:r>
              <a:rPr lang="en-US" altLang="ko-KR" sz="2800">
                <a:latin typeface="Tw Cen MT Condensed Extra Bold"/>
                <a:ea typeface="HY얕은샘물M"/>
                <a:cs typeface="Aharoni"/>
              </a:rPr>
              <a:t>1</a:t>
            </a:r>
            <a:endParaRPr lang="ko-KR" altLang="en-US" sz="2800">
              <a:latin typeface="Tw Cen MT Condensed Extra Bold"/>
              <a:ea typeface="HY얕은샘물M"/>
              <a:cs typeface="Aharoni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340791" y="2588844"/>
            <a:ext cx="589546" cy="588991"/>
          </a:xfrm>
          <a:prstGeom prst="ellipse">
            <a:avLst/>
          </a:prstGeom>
          <a:solidFill>
            <a:srgbClr val="26A4AA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340791" y="3363229"/>
            <a:ext cx="589546" cy="588991"/>
          </a:xfrm>
          <a:prstGeom prst="ellipse">
            <a:avLst/>
          </a:prstGeom>
          <a:solidFill>
            <a:srgbClr val="26A4AA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340791" y="4154500"/>
            <a:ext cx="589546" cy="588991"/>
          </a:xfrm>
          <a:prstGeom prst="ellipse">
            <a:avLst/>
          </a:prstGeom>
          <a:solidFill>
            <a:srgbClr val="26A4AA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340791" y="4945771"/>
            <a:ext cx="589546" cy="588991"/>
          </a:xfrm>
          <a:prstGeom prst="ellipse">
            <a:avLst/>
          </a:prstGeom>
          <a:solidFill>
            <a:srgbClr val="26A4AA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352821" y="2642498"/>
            <a:ext cx="5654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2800">
                <a:latin typeface="+mn-ea"/>
                <a:ea typeface="HY목각파임B"/>
                <a:cs typeface="Aharoni"/>
              </a:rPr>
              <a:t> </a:t>
            </a:r>
            <a:r>
              <a:rPr lang="en-US" altLang="ko-KR" sz="2800">
                <a:latin typeface="Tw Cen MT Condensed Extra Bold"/>
                <a:ea typeface="HY얕은샘물M"/>
                <a:cs typeface="Aharoni"/>
              </a:rPr>
              <a:t>2</a:t>
            </a:r>
            <a:endParaRPr lang="ko-KR" altLang="en-US" sz="2800">
              <a:latin typeface="Tw Cen MT Condensed Extra Bold"/>
              <a:ea typeface="HY얕은샘물M"/>
              <a:cs typeface="Aharon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32763" y="3429000"/>
            <a:ext cx="565485" cy="512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2800">
                <a:latin typeface="+mn-ea"/>
                <a:ea typeface="HY목각파임B"/>
                <a:cs typeface="Aharoni"/>
              </a:rPr>
              <a:t> </a:t>
            </a:r>
            <a:r>
              <a:rPr lang="en-US" altLang="ko-KR" sz="2800">
                <a:latin typeface="Tw Cen MT Condensed Extra Bold"/>
                <a:ea typeface="HY얕은샘물M"/>
                <a:cs typeface="Aharoni"/>
              </a:rPr>
              <a:t>3</a:t>
            </a:r>
            <a:endParaRPr lang="ko-KR" altLang="en-US" sz="2800">
              <a:latin typeface="Tw Cen MT Condensed Extra Bold"/>
              <a:ea typeface="HY얕은샘물M"/>
              <a:cs typeface="Aharon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32762" y="4220271"/>
            <a:ext cx="565485" cy="511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2800">
                <a:latin typeface="+mn-ea"/>
                <a:ea typeface="HY목각파임B"/>
                <a:cs typeface="Aharoni"/>
              </a:rPr>
              <a:t> </a:t>
            </a:r>
            <a:r>
              <a:rPr lang="en-US" altLang="ko-KR" sz="2800">
                <a:latin typeface="Tw Cen MT Condensed Extra Bold"/>
                <a:ea typeface="HY얕은샘물M"/>
                <a:cs typeface="Aharoni"/>
              </a:rPr>
              <a:t>4</a:t>
            </a:r>
            <a:endParaRPr lang="ko-KR" altLang="en-US" sz="2800">
              <a:latin typeface="Tw Cen MT Condensed Extra Bold"/>
              <a:ea typeface="HY얕은샘물M"/>
              <a:cs typeface="Aharon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4852" y="5000015"/>
            <a:ext cx="565485" cy="513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2800">
                <a:latin typeface="+mn-ea"/>
                <a:ea typeface="HY목각파임B"/>
                <a:cs typeface="Aharoni"/>
              </a:rPr>
              <a:t> </a:t>
            </a:r>
            <a:r>
              <a:rPr lang="en-US" altLang="ko-KR" sz="2800">
                <a:latin typeface="Tw Cen MT Condensed Extra Bold"/>
                <a:ea typeface="HY얕은샘물M"/>
                <a:cs typeface="Aharoni"/>
              </a:rPr>
              <a:t>5</a:t>
            </a:r>
            <a:endParaRPr lang="ko-KR" altLang="en-US" sz="2800">
              <a:latin typeface="Tw Cen MT Condensed Extra Bold"/>
              <a:ea typeface="HY얕은샘물M"/>
              <a:cs typeface="Aharoni"/>
            </a:endParaRPr>
          </a:p>
        </p:txBody>
      </p:sp>
      <p:sp>
        <p:nvSpPr>
          <p:cNvPr id="25" name="순서도: 대체 처리 24"/>
          <p:cNvSpPr/>
          <p:nvPr/>
        </p:nvSpPr>
        <p:spPr>
          <a:xfrm>
            <a:off x="4140000" y="1803600"/>
            <a:ext cx="3546000" cy="572400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C840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6" name="순서도: 대체 처리 25"/>
          <p:cNvSpPr/>
          <p:nvPr/>
        </p:nvSpPr>
        <p:spPr>
          <a:xfrm>
            <a:off x="4154400" y="2642400"/>
            <a:ext cx="3546000" cy="572400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C840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" name="순서도: 대체 처리 27"/>
          <p:cNvSpPr/>
          <p:nvPr/>
        </p:nvSpPr>
        <p:spPr>
          <a:xfrm>
            <a:off x="4154400" y="3429000"/>
            <a:ext cx="3546000" cy="572400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C840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9" name="순서도: 대체 처리 28"/>
          <p:cNvSpPr/>
          <p:nvPr/>
        </p:nvSpPr>
        <p:spPr>
          <a:xfrm>
            <a:off x="4138426" y="4245413"/>
            <a:ext cx="3546000" cy="572400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C840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0" name="순서도: 대체 처리 29"/>
          <p:cNvSpPr/>
          <p:nvPr/>
        </p:nvSpPr>
        <p:spPr>
          <a:xfrm>
            <a:off x="4125791" y="4982602"/>
            <a:ext cx="3544312" cy="572105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C840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371626" y="1858360"/>
            <a:ext cx="3087953" cy="387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000">
                <a:latin typeface="휴먼둥근헤드라인"/>
                <a:ea typeface="휴먼둥근헤드라인"/>
              </a:rPr>
              <a:t>프로젝트 개요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84686" y="3429000"/>
            <a:ext cx="3672481" cy="395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000">
                <a:latin typeface="휴먼둥근헤드라인"/>
                <a:ea typeface="휴먼둥근헤드라인"/>
              </a:rPr>
              <a:t>프로젝트 시연 영상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402452" y="5076724"/>
            <a:ext cx="2887579" cy="390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/>
              <a:t> </a:t>
            </a:r>
            <a:r>
              <a:rPr lang="en-US" altLang="ko-KR" sz="2000">
                <a:latin typeface="휴먼둥근헤드라인"/>
                <a:ea typeface="휴먼둥근헤드라인"/>
              </a:rPr>
              <a:t>Q&amp;A</a:t>
            </a:r>
            <a:endParaRPr lang="ko-KR" altLang="en-US" sz="2000">
              <a:latin typeface="휴먼둥근헤드라인"/>
              <a:ea typeface="휴먼둥근헤드라인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4202078" y="2709522"/>
            <a:ext cx="2887579" cy="394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/>
              <a:t>  </a:t>
            </a:r>
            <a:r>
              <a:rPr lang="ko-KR" altLang="en-US" sz="2000">
                <a:latin typeface="휴먼둥근헤드라인"/>
                <a:ea typeface="휴먼둥근헤드라인"/>
              </a:rPr>
              <a:t>프로젝트 기능 소개 </a:t>
            </a:r>
          </a:p>
        </p:txBody>
      </p:sp>
      <p:sp>
        <p:nvSpPr>
          <p:cNvPr id="38" name="TextBox 33"/>
          <p:cNvSpPr txBox="1"/>
          <p:nvPr/>
        </p:nvSpPr>
        <p:spPr>
          <a:xfrm>
            <a:off x="4299932" y="4282492"/>
            <a:ext cx="3159647" cy="39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000">
                <a:latin typeface="휴먼둥근헤드라인"/>
                <a:ea typeface="휴먼둥근헤드라인"/>
              </a:rPr>
              <a:t>마무리 소감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순서도: 대체 처리 24"/>
          <p:cNvSpPr/>
          <p:nvPr/>
        </p:nvSpPr>
        <p:spPr>
          <a:xfrm>
            <a:off x="461768" y="1582037"/>
            <a:ext cx="11451258" cy="492517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25163"/>
            <a:ext cx="10475495" cy="1122870"/>
          </a:xfrm>
          <a:gradFill flip="none" rotWithShape="1">
            <a:gsLst>
              <a:gs pos="0">
                <a:srgbClr val="259DA3"/>
              </a:gs>
              <a:gs pos="89000">
                <a:schemeClr val="bg2"/>
              </a:gs>
            </a:gsLst>
            <a:lin ang="0" scaled="0"/>
            <a:tileRect/>
          </a:gradFill>
          <a:effectLst>
            <a:softEdge rad="88900"/>
          </a:effectLst>
        </p:spPr>
        <p:txBody>
          <a:bodyPr/>
          <a:lstStyle/>
          <a:p>
            <a:pPr lvl="0"/>
            <a:r>
              <a:rPr lang="en-US" altLang="ko-KR"/>
              <a:t>   </a:t>
            </a:r>
            <a:r>
              <a:rPr lang="ko-KR" altLang="en-US" sz="4000" b="1">
                <a:latin typeface="양재붓꽃체L"/>
                <a:ea typeface="양재붓꽃체L"/>
              </a:rPr>
              <a:t>프로젝트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3138" y="1825624"/>
            <a:ext cx="6384758" cy="487997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80000"/>
              </a:lnSpc>
              <a:buChar char="-"/>
            </a:pPr>
            <a:endParaRPr lang="en-US" altLang="ko-KR"/>
          </a:p>
          <a:p>
            <a:pPr>
              <a:lnSpc>
                <a:spcPct val="80000"/>
              </a:lnSpc>
              <a:buChar char="-"/>
            </a:pPr>
            <a:endParaRPr lang="en-US" altLang="ko-KR">
              <a:latin typeface="돋움체"/>
              <a:ea typeface="돋움체"/>
            </a:endParaRPr>
          </a:p>
          <a:p>
            <a:pPr>
              <a:lnSpc>
                <a:spcPct val="80000"/>
              </a:lnSpc>
              <a:buNone/>
            </a:pPr>
            <a:endParaRPr lang="en-US" altLang="ko-KR" sz="3472">
              <a:latin typeface="돋움체"/>
              <a:ea typeface="돋움체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ko-KR" altLang="en-US" sz="7812" b="1">
                <a:latin typeface="굴림체"/>
                <a:ea typeface="굴림체"/>
              </a:rPr>
              <a:t>소비자의 배달 주문을 도와주는 사이트</a:t>
            </a:r>
          </a:p>
          <a:p>
            <a:pPr>
              <a:lnSpc>
                <a:spcPct val="80000"/>
              </a:lnSpc>
              <a:buChar char="-"/>
            </a:pPr>
            <a:endParaRPr lang="en-US" altLang="ko-KR" sz="7812">
              <a:latin typeface="굴림체"/>
              <a:ea typeface="굴림체"/>
            </a:endParaRPr>
          </a:p>
          <a:p>
            <a:pPr>
              <a:lnSpc>
                <a:spcPct val="80000"/>
              </a:lnSpc>
              <a:buChar char="-"/>
            </a:pPr>
            <a:r>
              <a:rPr lang="ko-KR" altLang="en-US" sz="7812">
                <a:latin typeface="굴림체"/>
                <a:ea typeface="굴림체"/>
              </a:rPr>
              <a:t>온라인으로 결제가 가능하여 주문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7812">
                <a:latin typeface="굴림체"/>
                <a:ea typeface="굴림체"/>
              </a:rPr>
              <a:t>  </a:t>
            </a:r>
            <a:r>
              <a:rPr lang="ko-KR" altLang="en-US" sz="7812">
                <a:latin typeface="굴림체"/>
                <a:ea typeface="굴림체"/>
              </a:rPr>
              <a:t>방식이 편리</a:t>
            </a:r>
            <a:r>
              <a:rPr lang="ko-KR" altLang="en-US" sz="7812" b="0" i="0" spc="5" baseline="0">
                <a:latin typeface="굴림체"/>
                <a:ea typeface="굴림체"/>
              </a:rPr>
              <a:t>하다.</a:t>
            </a:r>
          </a:p>
          <a:p>
            <a:pPr>
              <a:lnSpc>
                <a:spcPct val="80000"/>
              </a:lnSpc>
              <a:buChar char="-"/>
            </a:pPr>
            <a:endParaRPr lang="en-US" altLang="ko-KR" sz="7812">
              <a:latin typeface="굴림체"/>
              <a:ea typeface="굴림체"/>
            </a:endParaRPr>
          </a:p>
          <a:p>
            <a:pPr>
              <a:lnSpc>
                <a:spcPct val="80000"/>
              </a:lnSpc>
              <a:buChar char="-"/>
            </a:pPr>
            <a:endParaRPr lang="en-US" altLang="ko-KR" sz="7812">
              <a:latin typeface="굴림체"/>
              <a:ea typeface="굴림체"/>
            </a:endParaRPr>
          </a:p>
          <a:p>
            <a:pPr>
              <a:lnSpc>
                <a:spcPct val="80000"/>
              </a:lnSpc>
              <a:buChar char="-"/>
            </a:pPr>
            <a:r>
              <a:rPr lang="ko-KR" altLang="en-US" sz="7812">
                <a:latin typeface="굴림체"/>
                <a:ea typeface="굴림체"/>
              </a:rPr>
              <a:t>리뷰와 가게 정보를 통해 </a:t>
            </a:r>
            <a:r>
              <a:rPr lang="ko-KR" altLang="en-US" sz="7812" b="0" i="0" spc="5">
                <a:latin typeface="굴림체"/>
                <a:ea typeface="굴림체"/>
              </a:rPr>
              <a:t>먹거리 </a:t>
            </a:r>
          </a:p>
          <a:p>
            <a:pPr>
              <a:lnSpc>
                <a:spcPct val="80000"/>
              </a:lnSpc>
              <a:buNone/>
            </a:pPr>
            <a:r>
              <a:rPr lang="ko-KR" altLang="en-US" sz="7812" b="0" i="0" spc="5" baseline="0">
                <a:latin typeface="굴림체"/>
                <a:ea typeface="굴림체"/>
              </a:rPr>
              <a:t>   고민도 덜어준다</a:t>
            </a:r>
          </a:p>
          <a:p>
            <a:pPr>
              <a:lnSpc>
                <a:spcPct val="80000"/>
              </a:lnSpc>
              <a:buChar char="-"/>
            </a:pPr>
            <a:endParaRPr lang="en-US" altLang="ko-KR" sz="7812">
              <a:latin typeface="굴림체"/>
              <a:ea typeface="굴림체"/>
            </a:endParaRPr>
          </a:p>
          <a:p>
            <a:pPr>
              <a:lnSpc>
                <a:spcPct val="80000"/>
              </a:lnSpc>
              <a:buChar char="-"/>
            </a:pPr>
            <a:endParaRPr lang="en-US" altLang="ko-KR" sz="4774">
              <a:latin typeface="굴림체"/>
              <a:ea typeface="굴림체"/>
            </a:endParaRPr>
          </a:p>
          <a:p>
            <a:pPr>
              <a:lnSpc>
                <a:spcPct val="80000"/>
              </a:lnSpc>
              <a:buChar char="-"/>
            </a:pPr>
            <a:endParaRPr lang="en-US" altLang="ko-KR" sz="4774">
              <a:latin typeface="굴림체"/>
              <a:ea typeface="굴림체"/>
            </a:endParaRPr>
          </a:p>
          <a:p>
            <a:pPr>
              <a:lnSpc>
                <a:spcPct val="80000"/>
              </a:lnSpc>
              <a:buChar char="-"/>
            </a:pPr>
            <a:endParaRPr lang="en-US" altLang="ko-KR" sz="4774">
              <a:latin typeface="굴림체"/>
              <a:ea typeface="굴림체"/>
            </a:endParaRPr>
          </a:p>
          <a:p>
            <a:pPr>
              <a:lnSpc>
                <a:spcPct val="80000"/>
              </a:lnSpc>
              <a:buChar char="-"/>
            </a:pPr>
            <a:endParaRPr lang="en-US" altLang="ko-KR" sz="4774">
              <a:latin typeface="굴림체"/>
              <a:ea typeface="굴림체"/>
            </a:endParaRPr>
          </a:p>
          <a:p>
            <a:pPr>
              <a:lnSpc>
                <a:spcPct val="80000"/>
              </a:lnSpc>
              <a:buChar char="-"/>
            </a:pPr>
            <a:endParaRPr lang="en-US" altLang="ko-KR" sz="4774">
              <a:latin typeface="굴림체"/>
              <a:ea typeface="굴림체"/>
            </a:endParaRPr>
          </a:p>
          <a:p>
            <a:pPr>
              <a:lnSpc>
                <a:spcPct val="80000"/>
              </a:lnSpc>
              <a:buChar char="-"/>
            </a:pPr>
            <a:endParaRPr lang="en-US" altLang="ko-KR" sz="4774">
              <a:latin typeface="굴림체"/>
              <a:ea typeface="굴림체"/>
            </a:endParaRPr>
          </a:p>
          <a:p>
            <a:pPr>
              <a:lnSpc>
                <a:spcPct val="80000"/>
              </a:lnSpc>
              <a:buChar char="-"/>
            </a:pPr>
            <a:endParaRPr lang="en-US" altLang="ko-KR" sz="4774">
              <a:latin typeface="굴림체"/>
              <a:ea typeface="굴림체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4774">
              <a:latin typeface="굴림체"/>
              <a:ea typeface="굴림체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4774">
                <a:latin typeface="굴림체"/>
                <a:ea typeface="굴림체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sz="4774">
              <a:latin typeface="굴림체"/>
              <a:ea typeface="굴림체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4774">
              <a:latin typeface="굴림체"/>
              <a:ea typeface="굴림체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4774">
              <a:latin typeface="굴림체"/>
              <a:ea typeface="굴림체"/>
            </a:endParaRPr>
          </a:p>
        </p:txBody>
      </p:sp>
      <p:pic>
        <p:nvPicPr>
          <p:cNvPr id="16" name="그림 15"/>
          <p:cNvPicPr/>
          <p:nvPr/>
        </p:nvPicPr>
        <p:blipFill rotWithShape="1">
          <a:blip r:embed="rId3">
            <a:alphaModFix/>
            <a:lum/>
          </a:blip>
          <a:srcRect b="7680"/>
          <a:stretch>
            <a:fillRect/>
          </a:stretch>
        </p:blipFill>
        <p:spPr>
          <a:xfrm>
            <a:off x="5034913" y="1594463"/>
            <a:ext cx="7412889" cy="52635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순서도: 대체 처리 24"/>
          <p:cNvSpPr/>
          <p:nvPr/>
        </p:nvSpPr>
        <p:spPr>
          <a:xfrm>
            <a:off x="413450" y="1549825"/>
            <a:ext cx="11451258" cy="492517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25163"/>
            <a:ext cx="10475495" cy="1122870"/>
          </a:xfrm>
          <a:gradFill flip="none" rotWithShape="1">
            <a:gsLst>
              <a:gs pos="0">
                <a:srgbClr val="259DA3"/>
              </a:gs>
              <a:gs pos="89000">
                <a:schemeClr val="bg2"/>
              </a:gs>
            </a:gsLst>
            <a:lin ang="0" scaled="0"/>
            <a:tileRect/>
          </a:gradFill>
          <a:effectLst>
            <a:softEdge rad="88900"/>
          </a:effectLst>
        </p:spPr>
        <p:txBody>
          <a:bodyPr/>
          <a:lstStyle/>
          <a:p>
            <a:pPr lvl="0"/>
            <a:r>
              <a:rPr lang="en-US" altLang="ko-KR"/>
              <a:t>   </a:t>
            </a:r>
            <a:r>
              <a:rPr lang="ko-KR" altLang="en-US" sz="4000" b="1">
                <a:latin typeface="양재붓꽃체L"/>
                <a:ea typeface="양재붓꽃체L"/>
              </a:rPr>
              <a:t>프로젝트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3138" y="1825624"/>
            <a:ext cx="6384758" cy="487997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  <a:buChar char="-"/>
            </a:pPr>
            <a:endParaRPr lang="en-US" altLang="ko-KR"/>
          </a:p>
          <a:p>
            <a:pPr>
              <a:lnSpc>
                <a:spcPct val="80000"/>
              </a:lnSpc>
              <a:buChar char="-"/>
            </a:pPr>
            <a:endParaRPr lang="en-US" altLang="ko-KR">
              <a:latin typeface="돋움체"/>
              <a:ea typeface="돋움체"/>
            </a:endParaRPr>
          </a:p>
          <a:p>
            <a:pPr>
              <a:lnSpc>
                <a:spcPct val="80000"/>
              </a:lnSpc>
              <a:buNone/>
            </a:pPr>
            <a:endParaRPr lang="en-US" altLang="ko-KR" sz="3455">
              <a:latin typeface="돋움체"/>
              <a:ea typeface="돋움체"/>
            </a:endParaRPr>
          </a:p>
          <a:p>
            <a:pPr>
              <a:lnSpc>
                <a:spcPct val="80000"/>
              </a:lnSpc>
              <a:buChar char="-"/>
            </a:pPr>
            <a:endParaRPr lang="en-US" altLang="ko-KR" sz="7775">
              <a:latin typeface="굴림체"/>
              <a:ea typeface="굴림체"/>
            </a:endParaRPr>
          </a:p>
          <a:p>
            <a:pPr>
              <a:lnSpc>
                <a:spcPct val="80000"/>
              </a:lnSpc>
              <a:buChar char="-"/>
            </a:pPr>
            <a:endParaRPr lang="en-US" altLang="ko-KR" sz="4751">
              <a:latin typeface="굴림체"/>
              <a:ea typeface="굴림체"/>
            </a:endParaRPr>
          </a:p>
          <a:p>
            <a:pPr>
              <a:lnSpc>
                <a:spcPct val="80000"/>
              </a:lnSpc>
              <a:buChar char="-"/>
            </a:pPr>
            <a:endParaRPr lang="en-US" altLang="ko-KR" sz="4751">
              <a:latin typeface="굴림체"/>
              <a:ea typeface="굴림체"/>
            </a:endParaRPr>
          </a:p>
          <a:p>
            <a:pPr>
              <a:lnSpc>
                <a:spcPct val="80000"/>
              </a:lnSpc>
              <a:buChar char="-"/>
            </a:pPr>
            <a:endParaRPr lang="en-US" altLang="ko-KR" sz="4751">
              <a:latin typeface="굴림체"/>
              <a:ea typeface="굴림체"/>
            </a:endParaRPr>
          </a:p>
          <a:p>
            <a:pPr>
              <a:lnSpc>
                <a:spcPct val="80000"/>
              </a:lnSpc>
              <a:buChar char="-"/>
            </a:pPr>
            <a:endParaRPr lang="en-US" altLang="ko-KR" sz="4751">
              <a:latin typeface="굴림체"/>
              <a:ea typeface="굴림체"/>
            </a:endParaRPr>
          </a:p>
          <a:p>
            <a:pPr>
              <a:lnSpc>
                <a:spcPct val="80000"/>
              </a:lnSpc>
              <a:buChar char="-"/>
            </a:pPr>
            <a:endParaRPr lang="en-US" altLang="ko-KR" sz="4751">
              <a:latin typeface="굴림체"/>
              <a:ea typeface="굴림체"/>
            </a:endParaRPr>
          </a:p>
          <a:p>
            <a:pPr>
              <a:lnSpc>
                <a:spcPct val="80000"/>
              </a:lnSpc>
              <a:buChar char="-"/>
            </a:pPr>
            <a:endParaRPr lang="en-US" altLang="ko-KR" sz="4751">
              <a:latin typeface="굴림체"/>
              <a:ea typeface="굴림체"/>
            </a:endParaRPr>
          </a:p>
          <a:p>
            <a:pPr>
              <a:lnSpc>
                <a:spcPct val="80000"/>
              </a:lnSpc>
              <a:buChar char="-"/>
            </a:pPr>
            <a:endParaRPr lang="en-US" altLang="ko-KR" sz="4751">
              <a:latin typeface="굴림체"/>
              <a:ea typeface="굴림체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4751">
              <a:latin typeface="굴림체"/>
              <a:ea typeface="굴림체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4751">
                <a:latin typeface="굴림체"/>
                <a:ea typeface="굴림체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sz="4751">
              <a:latin typeface="굴림체"/>
              <a:ea typeface="굴림체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4751">
              <a:latin typeface="굴림체"/>
              <a:ea typeface="굴림체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4751">
              <a:latin typeface="굴림체"/>
              <a:ea typeface="굴림체"/>
            </a:endParaRPr>
          </a:p>
        </p:txBody>
      </p:sp>
      <p:pic>
        <p:nvPicPr>
          <p:cNvPr id="17" name="그림 16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50976" y="1827349"/>
            <a:ext cx="4088088" cy="2285280"/>
          </a:xfrm>
          <a:prstGeom prst="rect">
            <a:avLst/>
          </a:prstGeom>
        </p:spPr>
      </p:pic>
      <p:pic>
        <p:nvPicPr>
          <p:cNvPr id="18" name="그림 17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6922793" y="1593211"/>
            <a:ext cx="4088088" cy="2865083"/>
          </a:xfrm>
          <a:prstGeom prst="rect">
            <a:avLst/>
          </a:prstGeom>
        </p:spPr>
      </p:pic>
      <p:pic>
        <p:nvPicPr>
          <p:cNvPr id="19" name="그림 1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67082" y="3856665"/>
            <a:ext cx="4088088" cy="2559075"/>
          </a:xfrm>
          <a:prstGeom prst="rect">
            <a:avLst/>
          </a:prstGeom>
        </p:spPr>
      </p:pic>
      <p:pic>
        <p:nvPicPr>
          <p:cNvPr id="20" name="그림 19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7132167" y="4178779"/>
            <a:ext cx="4023665" cy="2301384"/>
          </a:xfrm>
          <a:prstGeom prst="rect">
            <a:avLst/>
          </a:prstGeom>
        </p:spPr>
      </p:pic>
      <p:sp>
        <p:nvSpPr>
          <p:cNvPr id="21" name="TextBox 30"/>
          <p:cNvSpPr txBox="1"/>
          <p:nvPr/>
        </p:nvSpPr>
        <p:spPr>
          <a:xfrm>
            <a:off x="1435728" y="2840803"/>
            <a:ext cx="3683864" cy="395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000" b="1">
                <a:latin typeface="양재붓꽃체L"/>
                <a:ea typeface="양재붓꽃체L"/>
              </a:rPr>
              <a:t>회원가입/ 정보수정/로그인</a:t>
            </a:r>
          </a:p>
        </p:txBody>
      </p:sp>
      <p:sp>
        <p:nvSpPr>
          <p:cNvPr id="22" name="TextBox 30"/>
          <p:cNvSpPr txBox="1"/>
          <p:nvPr/>
        </p:nvSpPr>
        <p:spPr>
          <a:xfrm>
            <a:off x="9144000" y="5175441"/>
            <a:ext cx="2798052" cy="395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000" b="1">
                <a:latin typeface="양재붓꽃체L"/>
                <a:ea typeface="양재붓꽃체L"/>
              </a:rPr>
              <a:t>  결제</a:t>
            </a:r>
          </a:p>
        </p:txBody>
      </p:sp>
      <p:sp>
        <p:nvSpPr>
          <p:cNvPr id="23" name="TextBox 30"/>
          <p:cNvSpPr txBox="1"/>
          <p:nvPr/>
        </p:nvSpPr>
        <p:spPr>
          <a:xfrm>
            <a:off x="1484046" y="5086942"/>
            <a:ext cx="3667758" cy="388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000" b="1">
                <a:latin typeface="양재붓꽃체L"/>
                <a:ea typeface="양재붓꽃체L"/>
              </a:rPr>
              <a:t>판매자 물품 등록/수정/조회</a:t>
            </a:r>
          </a:p>
        </p:txBody>
      </p:sp>
      <p:sp>
        <p:nvSpPr>
          <p:cNvPr id="24" name="TextBox 30"/>
          <p:cNvSpPr txBox="1"/>
          <p:nvPr/>
        </p:nvSpPr>
        <p:spPr>
          <a:xfrm>
            <a:off x="8384727" y="5110497"/>
            <a:ext cx="2798052" cy="394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2000" b="1">
              <a:latin typeface="양재붓꽃체L"/>
              <a:ea typeface="양재붓꽃체L"/>
            </a:endParaRPr>
          </a:p>
        </p:txBody>
      </p:sp>
      <p:sp>
        <p:nvSpPr>
          <p:cNvPr id="25" name="TextBox 30"/>
          <p:cNvSpPr txBox="1"/>
          <p:nvPr/>
        </p:nvSpPr>
        <p:spPr>
          <a:xfrm>
            <a:off x="8461072" y="3008623"/>
            <a:ext cx="2798052" cy="395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000" b="1">
                <a:latin typeface="양재붓꽃체L"/>
                <a:ea typeface="양재붓꽃체L"/>
              </a:rPr>
              <a:t>  음식 주문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순서도: 대체 처리 24"/>
          <p:cNvSpPr/>
          <p:nvPr/>
        </p:nvSpPr>
        <p:spPr>
          <a:xfrm>
            <a:off x="461768" y="1501508"/>
            <a:ext cx="11451258" cy="492517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ㅇ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25163"/>
            <a:ext cx="10475495" cy="1122870"/>
          </a:xfrm>
          <a:gradFill flip="none" rotWithShape="1">
            <a:gsLst>
              <a:gs pos="0">
                <a:srgbClr val="259DA3"/>
              </a:gs>
              <a:gs pos="89000">
                <a:schemeClr val="bg2"/>
              </a:gs>
            </a:gsLst>
            <a:lin ang="0" scaled="0"/>
            <a:tileRect/>
          </a:gradFill>
          <a:effectLst>
            <a:softEdge rad="88900"/>
          </a:effectLst>
        </p:spPr>
        <p:txBody>
          <a:bodyPr/>
          <a:lstStyle/>
          <a:p>
            <a:pPr lvl="0"/>
            <a:r>
              <a:rPr lang="en-US" altLang="ko-KR" dirty="0"/>
              <a:t>   </a:t>
            </a:r>
            <a:r>
              <a:rPr lang="ko-KR" altLang="en-US" sz="4000" b="1" dirty="0">
                <a:latin typeface="양재붓꽃체L"/>
                <a:ea typeface="양재붓꽃체L"/>
              </a:rPr>
              <a:t>프로젝트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3138" y="1825624"/>
            <a:ext cx="6384758" cy="487997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Char char="-"/>
            </a:pPr>
            <a:endParaRPr lang="en-US" altLang="ko-KR"/>
          </a:p>
          <a:p>
            <a:pPr>
              <a:lnSpc>
                <a:spcPct val="80000"/>
              </a:lnSpc>
              <a:buChar char="-"/>
            </a:pPr>
            <a:endParaRPr lang="en-US" altLang="ko-KR">
              <a:latin typeface="돋움체"/>
              <a:ea typeface="돋움체"/>
            </a:endParaRPr>
          </a:p>
          <a:p>
            <a:pPr>
              <a:lnSpc>
                <a:spcPct val="80000"/>
              </a:lnSpc>
              <a:buChar char="-"/>
            </a:pPr>
            <a:endParaRPr lang="en-US" altLang="ko-KR" sz="4759">
              <a:latin typeface="굴림체"/>
              <a:ea typeface="굴림체"/>
            </a:endParaRPr>
          </a:p>
          <a:p>
            <a:pPr>
              <a:lnSpc>
                <a:spcPct val="80000"/>
              </a:lnSpc>
              <a:buChar char="-"/>
            </a:pPr>
            <a:endParaRPr lang="en-US" altLang="ko-KR" sz="4759">
              <a:latin typeface="굴림체"/>
              <a:ea typeface="굴림체"/>
            </a:endParaRPr>
          </a:p>
          <a:p>
            <a:pPr>
              <a:lnSpc>
                <a:spcPct val="80000"/>
              </a:lnSpc>
              <a:buChar char="-"/>
            </a:pPr>
            <a:endParaRPr lang="en-US" altLang="ko-KR" sz="4759">
              <a:latin typeface="굴림체"/>
              <a:ea typeface="굴림체"/>
            </a:endParaRPr>
          </a:p>
          <a:p>
            <a:pPr>
              <a:lnSpc>
                <a:spcPct val="80000"/>
              </a:lnSpc>
              <a:buChar char="-"/>
            </a:pPr>
            <a:endParaRPr lang="en-US" altLang="ko-KR" sz="4759">
              <a:latin typeface="굴림체"/>
              <a:ea typeface="굴림체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4759">
              <a:latin typeface="굴림체"/>
              <a:ea typeface="굴림체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4759">
                <a:latin typeface="굴림체"/>
                <a:ea typeface="굴림체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sz="4759">
              <a:latin typeface="굴림체"/>
              <a:ea typeface="굴림체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4759">
              <a:latin typeface="굴림체"/>
              <a:ea typeface="굴림체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4759">
              <a:latin typeface="굴림체"/>
              <a:ea typeface="굴림체"/>
            </a:endParaRPr>
          </a:p>
        </p:txBody>
      </p:sp>
      <p:pic>
        <p:nvPicPr>
          <p:cNvPr id="20" name="그림 19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725994" y="1932681"/>
            <a:ext cx="4664145" cy="4023400"/>
          </a:xfrm>
          <a:prstGeom prst="rect">
            <a:avLst/>
          </a:prstGeom>
        </p:spPr>
      </p:pic>
      <p:pic>
        <p:nvPicPr>
          <p:cNvPr id="17" name="그림 16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5796546" y="2957628"/>
            <a:ext cx="4152171" cy="3125869"/>
          </a:xfrm>
          <a:prstGeom prst="rect">
            <a:avLst/>
          </a:prstGeom>
        </p:spPr>
      </p:pic>
      <p:sp>
        <p:nvSpPr>
          <p:cNvPr id="21" name="내용 개체 틀 2"/>
          <p:cNvSpPr>
            <a:spLocks noGrp="1"/>
          </p:cNvSpPr>
          <p:nvPr/>
        </p:nvSpPr>
        <p:spPr>
          <a:xfrm>
            <a:off x="6174209" y="1613634"/>
            <a:ext cx="6384758" cy="4879975"/>
          </a:xfrm>
          <a:prstGeom prst="rect">
            <a:avLst/>
          </a:prstGeom>
        </p:spPr>
        <p:txBody>
          <a:bodyPr vert="horz" lIns="91440" tIns="45720" rIns="91440" bIns="45720">
            <a:normAutofit fontScale="47500" lnSpcReduction="20000"/>
          </a:bodyPr>
          <a:lstStyle/>
          <a:p>
            <a:pPr marL="228600" indent="-228600" algn="l" latinLnBrk="1" hangingPunct="1">
              <a:lnSpc>
                <a:spcPct val="80000"/>
              </a:lnSpc>
              <a:spcBef>
                <a:spcPct val="26000"/>
              </a:spcBef>
              <a:buFont typeface="Arial"/>
              <a:buChar char="-"/>
            </a:pPr>
            <a:endParaRPr lang="en-US" altLang="ko-KR" dirty="0"/>
          </a:p>
          <a:p>
            <a:pPr marL="228600" indent="-228600" algn="l" latinLnBrk="1" hangingPunct="1">
              <a:lnSpc>
                <a:spcPct val="80000"/>
              </a:lnSpc>
              <a:spcBef>
                <a:spcPct val="26000"/>
              </a:spcBef>
              <a:buFont typeface="Arial"/>
              <a:buChar char="-"/>
            </a:pPr>
            <a:endParaRPr lang="en-US" altLang="ko-KR" dirty="0">
              <a:latin typeface="돋움체"/>
              <a:ea typeface="돋움체"/>
            </a:endParaRPr>
          </a:p>
          <a:p>
            <a:pPr marL="228600" indent="-228600" algn="l" latinLnBrk="1" hangingPunct="1">
              <a:lnSpc>
                <a:spcPct val="80000"/>
              </a:lnSpc>
              <a:spcBef>
                <a:spcPct val="26000"/>
              </a:spcBef>
              <a:buFont typeface="Arial"/>
              <a:buNone/>
            </a:pPr>
            <a:endParaRPr lang="en-US" altLang="ko-KR" sz="1100" dirty="0">
              <a:latin typeface="돋움체"/>
              <a:ea typeface="돋움체"/>
            </a:endParaRPr>
          </a:p>
          <a:p>
            <a:pPr marL="228600" indent="-228600" algn="l" latinLnBrk="1" hangingPunct="1">
              <a:lnSpc>
                <a:spcPct val="80000"/>
              </a:lnSpc>
              <a:spcBef>
                <a:spcPct val="26000"/>
              </a:spcBef>
              <a:buFont typeface="Arial"/>
            </a:pPr>
            <a:r>
              <a:rPr lang="ko-KR" altLang="en-US" sz="2000" dirty="0">
                <a:latin typeface="굴림체"/>
                <a:ea typeface="굴림체"/>
              </a:rPr>
              <a:t>        </a:t>
            </a:r>
            <a:r>
              <a:rPr lang="ko-KR" altLang="en-US" sz="2000" b="1" dirty="0">
                <a:latin typeface="굴림체"/>
                <a:ea typeface="굴림체"/>
              </a:rPr>
              <a:t>사용자 분리</a:t>
            </a:r>
            <a:r>
              <a:rPr lang="ko-KR" altLang="en-US" sz="2000" dirty="0">
                <a:latin typeface="굴림체"/>
                <a:ea typeface="굴림체"/>
              </a:rPr>
              <a:t> </a:t>
            </a:r>
          </a:p>
          <a:p>
            <a:pPr marL="228600" indent="-228600" algn="l" latinLnBrk="1" hangingPunct="1">
              <a:lnSpc>
                <a:spcPct val="80000"/>
              </a:lnSpc>
              <a:spcBef>
                <a:spcPct val="26000"/>
              </a:spcBef>
              <a:buFont typeface="Arial"/>
            </a:pPr>
            <a:endParaRPr lang="ko-KR" altLang="en-US" sz="2000" dirty="0">
              <a:latin typeface="굴림체"/>
              <a:ea typeface="굴림체"/>
            </a:endParaRPr>
          </a:p>
          <a:p>
            <a:pPr marL="228600" indent="-228600" algn="l" latinLnBrk="1" hangingPunct="1">
              <a:lnSpc>
                <a:spcPct val="80000"/>
              </a:lnSpc>
              <a:spcBef>
                <a:spcPct val="26000"/>
              </a:spcBef>
              <a:buFont typeface="Arial"/>
            </a:pPr>
            <a:endParaRPr lang="ko-KR" altLang="en-US" sz="2000" dirty="0">
              <a:latin typeface="굴림체"/>
              <a:ea typeface="굴림체"/>
            </a:endParaRPr>
          </a:p>
          <a:p>
            <a:pPr marL="228600" indent="-228600" algn="l" latinLnBrk="1" hangingPunct="1">
              <a:lnSpc>
                <a:spcPct val="80000"/>
              </a:lnSpc>
              <a:spcBef>
                <a:spcPct val="26000"/>
              </a:spcBef>
              <a:buFont typeface="Arial"/>
            </a:pPr>
            <a:endParaRPr lang="ko-KR" altLang="en-US" sz="2000" dirty="0">
              <a:latin typeface="굴림체"/>
              <a:ea typeface="굴림체"/>
            </a:endParaRPr>
          </a:p>
          <a:p>
            <a:pPr marL="228600" indent="-228600" algn="l" latinLnBrk="1" hangingPunct="1">
              <a:lnSpc>
                <a:spcPct val="80000"/>
              </a:lnSpc>
              <a:spcBef>
                <a:spcPct val="26000"/>
              </a:spcBef>
              <a:buFont typeface="Arial"/>
            </a:pPr>
            <a:r>
              <a:rPr lang="ko-KR" altLang="en-US" sz="2000" dirty="0">
                <a:latin typeface="굴림체"/>
                <a:ea typeface="굴림체"/>
              </a:rPr>
              <a:t>     -	음식을 판매하는 판매자와</a:t>
            </a:r>
          </a:p>
          <a:p>
            <a:pPr marL="228600" indent="-228600" algn="l" latinLnBrk="1" hangingPunct="1">
              <a:lnSpc>
                <a:spcPct val="80000"/>
              </a:lnSpc>
              <a:spcBef>
                <a:spcPct val="26000"/>
              </a:spcBef>
              <a:buFont typeface="Arial"/>
            </a:pPr>
            <a:r>
              <a:rPr lang="ko-KR" altLang="en-US" sz="2000" dirty="0">
                <a:latin typeface="굴림체"/>
                <a:ea typeface="굴림체"/>
              </a:rPr>
              <a:t>	음식을 주문하는 구매자의</a:t>
            </a:r>
          </a:p>
          <a:p>
            <a:pPr marL="228600" indent="-228600" algn="l" latinLnBrk="1" hangingPunct="1">
              <a:lnSpc>
                <a:spcPct val="80000"/>
              </a:lnSpc>
              <a:spcBef>
                <a:spcPct val="26000"/>
              </a:spcBef>
              <a:buFont typeface="Arial"/>
            </a:pPr>
            <a:r>
              <a:rPr lang="ko-KR" altLang="en-US" sz="2000" dirty="0">
                <a:latin typeface="굴림체"/>
                <a:ea typeface="굴림체"/>
              </a:rPr>
              <a:t>       사용 목적에 맞는 권한, 기능</a:t>
            </a:r>
          </a:p>
          <a:p>
            <a:pPr marL="228600" indent="-228600" algn="l" latinLnBrk="1" hangingPunct="1">
              <a:lnSpc>
                <a:spcPct val="80000"/>
              </a:lnSpc>
              <a:spcBef>
                <a:spcPct val="26000"/>
              </a:spcBef>
              <a:buFont typeface="Arial"/>
              <a:buChar char="-"/>
            </a:pPr>
            <a:endParaRPr lang="en-US" altLang="ko-KR" sz="4774" dirty="0">
              <a:latin typeface="굴림체"/>
              <a:ea typeface="굴림체"/>
            </a:endParaRPr>
          </a:p>
          <a:p>
            <a:pPr marL="228600" indent="-228600" algn="l" latinLnBrk="1" hangingPunct="1">
              <a:lnSpc>
                <a:spcPct val="80000"/>
              </a:lnSpc>
              <a:spcBef>
                <a:spcPct val="26000"/>
              </a:spcBef>
              <a:buFont typeface="Arial"/>
              <a:buChar char="-"/>
            </a:pPr>
            <a:endParaRPr lang="en-US" altLang="ko-KR" sz="4774" dirty="0">
              <a:latin typeface="굴림체"/>
              <a:ea typeface="굴림체"/>
            </a:endParaRPr>
          </a:p>
          <a:p>
            <a:pPr marL="228600" indent="-228600" algn="l" latinLnBrk="1" hangingPunct="1">
              <a:lnSpc>
                <a:spcPct val="80000"/>
              </a:lnSpc>
              <a:spcBef>
                <a:spcPct val="26000"/>
              </a:spcBef>
              <a:buFont typeface="Arial"/>
              <a:buChar char="-"/>
            </a:pPr>
            <a:endParaRPr lang="en-US" altLang="ko-KR" sz="4774" dirty="0">
              <a:latin typeface="굴림체"/>
              <a:ea typeface="굴림체"/>
            </a:endParaRPr>
          </a:p>
          <a:p>
            <a:pPr marL="228600" indent="-228600" algn="l" latinLnBrk="1" hangingPunct="1">
              <a:lnSpc>
                <a:spcPct val="80000"/>
              </a:lnSpc>
              <a:spcBef>
                <a:spcPct val="26000"/>
              </a:spcBef>
              <a:buFont typeface="Arial"/>
              <a:buChar char="-"/>
            </a:pPr>
            <a:endParaRPr lang="en-US" altLang="ko-KR" sz="4774" dirty="0">
              <a:latin typeface="굴림체"/>
              <a:ea typeface="굴림체"/>
            </a:endParaRPr>
          </a:p>
          <a:p>
            <a:pPr marL="228600" indent="-228600" algn="l" latinLnBrk="1" hangingPunct="1">
              <a:lnSpc>
                <a:spcPct val="80000"/>
              </a:lnSpc>
              <a:spcBef>
                <a:spcPct val="26000"/>
              </a:spcBef>
              <a:buFont typeface="Arial"/>
              <a:buChar char="-"/>
            </a:pPr>
            <a:endParaRPr lang="en-US" altLang="ko-KR" sz="4774" dirty="0">
              <a:latin typeface="굴림체"/>
              <a:ea typeface="굴림체"/>
            </a:endParaRPr>
          </a:p>
          <a:p>
            <a:pPr marL="228600" indent="-228600" algn="l" latinLnBrk="1" hangingPunct="1">
              <a:lnSpc>
                <a:spcPct val="80000"/>
              </a:lnSpc>
              <a:spcBef>
                <a:spcPct val="26000"/>
              </a:spcBef>
              <a:buFont typeface="Arial"/>
              <a:buChar char="-"/>
            </a:pPr>
            <a:endParaRPr lang="en-US" altLang="ko-KR" sz="4774" dirty="0">
              <a:latin typeface="굴림체"/>
              <a:ea typeface="굴림체"/>
            </a:endParaRPr>
          </a:p>
          <a:p>
            <a:pPr marL="228600" indent="-228600" algn="l" latinLnBrk="1" hangingPunct="1">
              <a:lnSpc>
                <a:spcPct val="80000"/>
              </a:lnSpc>
              <a:spcBef>
                <a:spcPct val="26000"/>
              </a:spcBef>
              <a:buFont typeface="Arial"/>
              <a:buChar char="-"/>
            </a:pPr>
            <a:endParaRPr lang="en-US" altLang="ko-KR" sz="4774" dirty="0">
              <a:latin typeface="굴림체"/>
              <a:ea typeface="굴림체"/>
            </a:endParaRPr>
          </a:p>
          <a:p>
            <a:pPr marL="0" indent="0" algn="l" latinLnBrk="1" hangingPunct="1">
              <a:lnSpc>
                <a:spcPct val="80000"/>
              </a:lnSpc>
              <a:spcBef>
                <a:spcPct val="26000"/>
              </a:spcBef>
              <a:buFont typeface="Arial"/>
              <a:buNone/>
            </a:pPr>
            <a:endParaRPr lang="en-US" altLang="ko-KR" sz="4774" dirty="0">
              <a:latin typeface="굴림체"/>
              <a:ea typeface="굴림체"/>
            </a:endParaRPr>
          </a:p>
          <a:p>
            <a:pPr marL="0" indent="0" algn="l" latinLnBrk="1" hangingPunct="1">
              <a:lnSpc>
                <a:spcPct val="80000"/>
              </a:lnSpc>
              <a:spcBef>
                <a:spcPct val="26000"/>
              </a:spcBef>
              <a:buFont typeface="Arial"/>
              <a:buNone/>
            </a:pPr>
            <a:r>
              <a:rPr lang="en-US" altLang="ko-KR" sz="4774" b="0" i="0" spc="5" dirty="0">
                <a:solidFill>
                  <a:schemeClr val="tx1"/>
                </a:solidFill>
                <a:latin typeface="굴림체"/>
                <a:ea typeface="굴림체"/>
              </a:rPr>
              <a:t> </a:t>
            </a:r>
          </a:p>
          <a:p>
            <a:pPr marL="0" indent="0" algn="l" latinLnBrk="1" hangingPunct="1">
              <a:lnSpc>
                <a:spcPct val="80000"/>
              </a:lnSpc>
              <a:spcBef>
                <a:spcPct val="26000"/>
              </a:spcBef>
              <a:buFont typeface="Arial"/>
              <a:buNone/>
            </a:pPr>
            <a:endParaRPr lang="en-US" altLang="ko-KR" sz="4774" dirty="0">
              <a:latin typeface="굴림체"/>
              <a:ea typeface="굴림체"/>
            </a:endParaRPr>
          </a:p>
          <a:p>
            <a:pPr marL="0" indent="0" algn="l" latinLnBrk="1" hangingPunct="1">
              <a:lnSpc>
                <a:spcPct val="80000"/>
              </a:lnSpc>
              <a:spcBef>
                <a:spcPct val="26000"/>
              </a:spcBef>
              <a:buFont typeface="Arial"/>
              <a:buNone/>
            </a:pPr>
            <a:endParaRPr lang="en-US" altLang="ko-KR" sz="4774" dirty="0">
              <a:latin typeface="굴림체"/>
              <a:ea typeface="굴림체"/>
            </a:endParaRPr>
          </a:p>
          <a:p>
            <a:pPr marL="0" indent="0" algn="l" latinLnBrk="1" hangingPunct="1">
              <a:lnSpc>
                <a:spcPct val="80000"/>
              </a:lnSpc>
              <a:spcBef>
                <a:spcPct val="26000"/>
              </a:spcBef>
              <a:buFont typeface="Arial"/>
              <a:buNone/>
            </a:pPr>
            <a:r>
              <a:rPr lang="ko-KR" altLang="en-US" sz="4700" dirty="0">
                <a:latin typeface="굴림체"/>
                <a:ea typeface="굴림체"/>
              </a:rPr>
              <a:t>ㅇ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순서도: 대체 처리 24"/>
          <p:cNvSpPr/>
          <p:nvPr/>
        </p:nvSpPr>
        <p:spPr>
          <a:xfrm>
            <a:off x="461768" y="1582037"/>
            <a:ext cx="11451258" cy="492517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25163"/>
            <a:ext cx="10475495" cy="1122870"/>
          </a:xfrm>
          <a:gradFill flip="none" rotWithShape="1">
            <a:gsLst>
              <a:gs pos="0">
                <a:srgbClr val="259DA3"/>
              </a:gs>
              <a:gs pos="89000">
                <a:schemeClr val="bg2"/>
              </a:gs>
            </a:gsLst>
            <a:lin ang="0" scaled="0"/>
            <a:tileRect/>
          </a:gradFill>
          <a:effectLst>
            <a:softEdge rad="88900"/>
          </a:effectLst>
        </p:spPr>
        <p:txBody>
          <a:bodyPr/>
          <a:lstStyle/>
          <a:p>
            <a:pPr lvl="0"/>
            <a:r>
              <a:rPr lang="en-US" altLang="ko-KR"/>
              <a:t>   </a:t>
            </a:r>
            <a:r>
              <a:rPr lang="ko-KR" altLang="en-US" sz="4000" b="1">
                <a:latin typeface="양재붓꽃체L"/>
                <a:ea typeface="양재붓꽃체L"/>
              </a:rPr>
              <a:t>프로젝트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3138" y="1825624"/>
            <a:ext cx="6384758" cy="48799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Char char="-"/>
            </a:pPr>
            <a:endParaRPr lang="en-US" altLang="ko-KR"/>
          </a:p>
          <a:p>
            <a:pPr>
              <a:lnSpc>
                <a:spcPct val="80000"/>
              </a:lnSpc>
              <a:buChar char="-"/>
            </a:pPr>
            <a:endParaRPr lang="en-US" altLang="ko-KR">
              <a:latin typeface="돋움체"/>
              <a:ea typeface="돋움체"/>
            </a:endParaRPr>
          </a:p>
          <a:p>
            <a:pPr>
              <a:lnSpc>
                <a:spcPct val="80000"/>
              </a:lnSpc>
              <a:buNone/>
            </a:pPr>
            <a:endParaRPr lang="en-US" altLang="ko-KR" sz="3496">
              <a:latin typeface="돋움체"/>
              <a:ea typeface="돋움체"/>
            </a:endParaRPr>
          </a:p>
          <a:p>
            <a:pPr>
              <a:lnSpc>
                <a:spcPct val="80000"/>
              </a:lnSpc>
              <a:buChar char="-"/>
            </a:pPr>
            <a:endParaRPr lang="en-US" altLang="ko-KR" sz="4662">
              <a:latin typeface="굴림체"/>
              <a:ea typeface="굴림체"/>
            </a:endParaRPr>
          </a:p>
          <a:p>
            <a:pPr>
              <a:lnSpc>
                <a:spcPct val="80000"/>
              </a:lnSpc>
              <a:buChar char="-"/>
            </a:pPr>
            <a:endParaRPr lang="en-US" altLang="ko-KR" sz="4662">
              <a:latin typeface="굴림체"/>
              <a:ea typeface="굴림체"/>
            </a:endParaRPr>
          </a:p>
          <a:p>
            <a:pPr>
              <a:lnSpc>
                <a:spcPct val="80000"/>
              </a:lnSpc>
              <a:buChar char="-"/>
            </a:pPr>
            <a:endParaRPr lang="en-US" altLang="ko-KR" sz="4662">
              <a:latin typeface="굴림체"/>
              <a:ea typeface="굴림체"/>
            </a:endParaRPr>
          </a:p>
          <a:p>
            <a:pPr>
              <a:lnSpc>
                <a:spcPct val="80000"/>
              </a:lnSpc>
              <a:buChar char="-"/>
            </a:pPr>
            <a:endParaRPr lang="en-US" altLang="ko-KR" sz="4662">
              <a:latin typeface="굴림체"/>
              <a:ea typeface="굴림체"/>
            </a:endParaRPr>
          </a:p>
          <a:p>
            <a:pPr>
              <a:lnSpc>
                <a:spcPct val="80000"/>
              </a:lnSpc>
              <a:buChar char="-"/>
            </a:pPr>
            <a:endParaRPr lang="en-US" altLang="ko-KR" sz="4662">
              <a:latin typeface="굴림체"/>
              <a:ea typeface="굴림체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4662">
              <a:latin typeface="굴림체"/>
              <a:ea typeface="굴림체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4662">
                <a:latin typeface="굴림체"/>
                <a:ea typeface="굴림체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sz="4662">
              <a:latin typeface="굴림체"/>
              <a:ea typeface="굴림체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4662">
              <a:latin typeface="굴림체"/>
              <a:ea typeface="굴림체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4662">
              <a:latin typeface="굴림체"/>
              <a:ea typeface="굴림체"/>
            </a:endParaRPr>
          </a:p>
        </p:txBody>
      </p:sp>
      <p:pic>
        <p:nvPicPr>
          <p:cNvPr id="17" name="그림 16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6003877" y="1479324"/>
            <a:ext cx="5861498" cy="49945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8" y="1479325"/>
            <a:ext cx="5709409" cy="49945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순서도: 대체 처리 24"/>
          <p:cNvSpPr/>
          <p:nvPr/>
        </p:nvSpPr>
        <p:spPr>
          <a:xfrm>
            <a:off x="461768" y="1582037"/>
            <a:ext cx="11451258" cy="492517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25163"/>
            <a:ext cx="10475495" cy="1122870"/>
          </a:xfrm>
          <a:gradFill flip="none" rotWithShape="1">
            <a:gsLst>
              <a:gs pos="0">
                <a:srgbClr val="259DA3"/>
              </a:gs>
              <a:gs pos="89000">
                <a:schemeClr val="bg2"/>
              </a:gs>
            </a:gsLst>
            <a:lin ang="0" scaled="0"/>
            <a:tileRect/>
          </a:gradFill>
          <a:effectLst>
            <a:softEdge rad="88900"/>
          </a:effectLst>
        </p:spPr>
        <p:txBody>
          <a:bodyPr/>
          <a:lstStyle/>
          <a:p>
            <a:pPr lvl="0"/>
            <a:r>
              <a:rPr lang="en-US" altLang="ko-KR"/>
              <a:t>   </a:t>
            </a:r>
            <a:r>
              <a:rPr lang="ko-KR" altLang="en-US" sz="4000" b="1">
                <a:latin typeface="양재붓꽃체L"/>
                <a:ea typeface="양재붓꽃체L"/>
              </a:rPr>
              <a:t>프로젝트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3138" y="1825624"/>
            <a:ext cx="6384758" cy="48799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Char char="-"/>
            </a:pPr>
            <a:endParaRPr lang="en-US" altLang="ko-KR"/>
          </a:p>
          <a:p>
            <a:pPr>
              <a:lnSpc>
                <a:spcPct val="80000"/>
              </a:lnSpc>
              <a:buChar char="-"/>
            </a:pPr>
            <a:endParaRPr lang="en-US" altLang="ko-KR">
              <a:latin typeface="돋움체"/>
              <a:ea typeface="돋움체"/>
            </a:endParaRPr>
          </a:p>
          <a:p>
            <a:pPr>
              <a:lnSpc>
                <a:spcPct val="80000"/>
              </a:lnSpc>
              <a:buNone/>
            </a:pPr>
            <a:endParaRPr lang="en-US" altLang="ko-KR" sz="3496">
              <a:latin typeface="돋움체"/>
              <a:ea typeface="돋움체"/>
            </a:endParaRPr>
          </a:p>
          <a:p>
            <a:pPr>
              <a:lnSpc>
                <a:spcPct val="80000"/>
              </a:lnSpc>
              <a:buChar char="-"/>
            </a:pPr>
            <a:endParaRPr lang="en-US" altLang="ko-KR" sz="4662">
              <a:latin typeface="굴림체"/>
              <a:ea typeface="굴림체"/>
            </a:endParaRPr>
          </a:p>
          <a:p>
            <a:pPr>
              <a:lnSpc>
                <a:spcPct val="80000"/>
              </a:lnSpc>
              <a:buChar char="-"/>
            </a:pPr>
            <a:endParaRPr lang="en-US" altLang="ko-KR" sz="4662">
              <a:latin typeface="굴림체"/>
              <a:ea typeface="굴림체"/>
            </a:endParaRPr>
          </a:p>
          <a:p>
            <a:pPr>
              <a:lnSpc>
                <a:spcPct val="80000"/>
              </a:lnSpc>
              <a:buChar char="-"/>
            </a:pPr>
            <a:endParaRPr lang="en-US" altLang="ko-KR" sz="4662">
              <a:latin typeface="굴림체"/>
              <a:ea typeface="굴림체"/>
            </a:endParaRPr>
          </a:p>
          <a:p>
            <a:pPr>
              <a:lnSpc>
                <a:spcPct val="80000"/>
              </a:lnSpc>
              <a:buChar char="-"/>
            </a:pPr>
            <a:endParaRPr lang="en-US" altLang="ko-KR" sz="4662">
              <a:latin typeface="굴림체"/>
              <a:ea typeface="굴림체"/>
            </a:endParaRPr>
          </a:p>
          <a:p>
            <a:pPr>
              <a:lnSpc>
                <a:spcPct val="80000"/>
              </a:lnSpc>
              <a:buChar char="-"/>
            </a:pPr>
            <a:endParaRPr lang="en-US" altLang="ko-KR" sz="4662">
              <a:latin typeface="굴림체"/>
              <a:ea typeface="굴림체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4662">
              <a:latin typeface="굴림체"/>
              <a:ea typeface="굴림체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4662">
                <a:latin typeface="굴림체"/>
                <a:ea typeface="굴림체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sz="4662">
              <a:latin typeface="굴림체"/>
              <a:ea typeface="굴림체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4662">
              <a:latin typeface="굴림체"/>
              <a:ea typeface="굴림체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4662">
              <a:latin typeface="굴림체"/>
              <a:ea typeface="굴림체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1619"/>
            <a:ext cx="12192000" cy="521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2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rot="16208361">
            <a:off x="2157661" y="-2912032"/>
            <a:ext cx="7315542" cy="12750081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/>
        </p:nvSpPr>
        <p:spPr>
          <a:xfrm>
            <a:off x="-418747" y="0"/>
            <a:ext cx="10475495" cy="1122870"/>
          </a:xfrm>
          <a:prstGeom prst="rect">
            <a:avLst/>
          </a:prstGeom>
          <a:gradFill flip="none" rotWithShape="1">
            <a:gsLst>
              <a:gs pos="0">
                <a:srgbClr val="259DA3"/>
              </a:gs>
              <a:gs pos="89000">
                <a:schemeClr val="bg2"/>
              </a:gs>
            </a:gsLst>
            <a:lin ang="0" scaled="0"/>
            <a:tileRect/>
          </a:gradFill>
          <a:effectLst>
            <a:softEdge rad="88900"/>
          </a:effectLst>
        </p:spPr>
        <p:txBody>
          <a:bodyPr vert="horz" lIns="91440" tIns="45720" rIns="91440" bIns="45720" anchor="ctr"/>
          <a:lstStyle/>
          <a:p>
            <a:pPr lvl="0" latin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6000" b="0" i="0" spc="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</a:t>
            </a:r>
            <a:r>
              <a:rPr lang="ko-KR" altLang="en-US" sz="4000" b="1" i="0" spc="5">
                <a:solidFill>
                  <a:schemeClr val="tx1"/>
                </a:solidFill>
                <a:latin typeface="양재붓꽃체L"/>
                <a:ea typeface="양재붓꽃체L"/>
              </a:rPr>
              <a:t>프로젝트 시연</a:t>
            </a:r>
          </a:p>
        </p:txBody>
      </p:sp>
      <p:sp>
        <p:nvSpPr>
          <p:cNvPr id="2" name="텍스트 상자 1"/>
          <p:cNvSpPr txBox="1"/>
          <p:nvPr/>
        </p:nvSpPr>
        <p:spPr>
          <a:xfrm>
            <a:off x="3310360" y="3278342"/>
            <a:ext cx="57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http://localhost:8080/</a:t>
            </a:r>
            <a:r>
              <a:rPr kumimoji="1" lang="en-US" altLang="ko-KR" dirty="0" err="1"/>
              <a:t>WebProejct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index.jsp</a:t>
            </a:r>
            <a:endParaRPr kumimoji="1"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161</Words>
  <Application>Microsoft Macintosh PowerPoint</Application>
  <PresentationFormat>와이드스크린</PresentationFormat>
  <Paragraphs>144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5" baseType="lpstr">
      <vt:lpstr>굴림체</vt:lpstr>
      <vt:lpstr>돋움체</vt:lpstr>
      <vt:lpstr>맑은 고딕</vt:lpstr>
      <vt:lpstr>바탕체</vt:lpstr>
      <vt:lpstr>양재붓꽃체L</vt:lpstr>
      <vt:lpstr>휴먼둥근헤드라인</vt:lpstr>
      <vt:lpstr>Aharoni</vt:lpstr>
      <vt:lpstr>Arial Rounded MT Bold</vt:lpstr>
      <vt:lpstr>HY목각파임B</vt:lpstr>
      <vt:lpstr>HY얕은샘물M</vt:lpstr>
      <vt:lpstr>Mangal</vt:lpstr>
      <vt:lpstr>Tw Cen MT Condensed Extra Bold</vt:lpstr>
      <vt:lpstr>Arial</vt:lpstr>
      <vt:lpstr>Office 테마</vt:lpstr>
      <vt:lpstr>PowerPoint 프레젠테이션</vt:lpstr>
      <vt:lpstr>PowerPoint 프레젠테이션</vt:lpstr>
      <vt:lpstr>PowerPoint 프레젠테이션</vt:lpstr>
      <vt:lpstr>   프로젝트 개요</vt:lpstr>
      <vt:lpstr>   프로젝트 기능</vt:lpstr>
      <vt:lpstr>   프로젝트 기능</vt:lpstr>
      <vt:lpstr>   프로젝트 기능</vt:lpstr>
      <vt:lpstr>   프로젝트 기능</vt:lpstr>
      <vt:lpstr>PowerPoint 프레젠테이션</vt:lpstr>
      <vt:lpstr>   프로젝트 마무리 소감</vt:lpstr>
      <vt:lpstr>   Q&amp;A</vt:lpstr>
    </vt:vector>
  </TitlesOfParts>
  <Manager/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dhrhwoddl</dc:creator>
  <cp:keywords/>
  <dc:description/>
  <cp:lastModifiedBy>황일영</cp:lastModifiedBy>
  <cp:revision>105</cp:revision>
  <dcterms:created xsi:type="dcterms:W3CDTF">2017-11-04T05:35:24Z</dcterms:created>
  <dcterms:modified xsi:type="dcterms:W3CDTF">2017-12-15T08:17:53Z</dcterms:modified>
  <cp:category/>
  <cp:contentStatus/>
</cp:coreProperties>
</file>