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6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5FE5-0BF2-490C-BD59-02A0BEA76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7E31C9-F048-4EFB-A357-B3FD8A98C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711BD1-C78B-46F3-AD35-B3E6B5711A6E}"/>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5" name="Footer Placeholder 4">
            <a:extLst>
              <a:ext uri="{FF2B5EF4-FFF2-40B4-BE49-F238E27FC236}">
                <a16:creationId xmlns:a16="http://schemas.microsoft.com/office/drawing/2014/main" id="{2F147400-E7D4-4445-86B1-D9B2E4DE0D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89234-DBE0-4BF2-9BC9-478E1D834D6D}"/>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8124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DF99-695C-4E4C-B451-F2E9BCBF17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F60CB7-238A-4467-866D-F324A16BA1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4FD288-6DBF-4D9C-8BF1-3C1920506AB6}"/>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5" name="Footer Placeholder 4">
            <a:extLst>
              <a:ext uri="{FF2B5EF4-FFF2-40B4-BE49-F238E27FC236}">
                <a16:creationId xmlns:a16="http://schemas.microsoft.com/office/drawing/2014/main" id="{1EADA2B3-4895-4DB0-BDB1-189E2EA41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EBDE2-D5C0-4C16-B6CE-1D0D3A29A66B}"/>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428204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6787C-0028-4293-BD0E-949D7FE3DB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DE8E09-EDE5-4AEC-9E6A-AFBDDE089C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EF5C1-3BC6-4A0C-A432-17CBE961670A}"/>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5" name="Footer Placeholder 4">
            <a:extLst>
              <a:ext uri="{FF2B5EF4-FFF2-40B4-BE49-F238E27FC236}">
                <a16:creationId xmlns:a16="http://schemas.microsoft.com/office/drawing/2014/main" id="{847D9F2A-CA40-4E36-ADDE-E55170547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BFA4E-6F1C-4D68-8D1D-7A3C2B1EB7CB}"/>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193144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7DCE-5F37-42F0-9E7A-EA8400D571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05FD5-6A08-4A3B-B172-AC0C95AD1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533982-066B-4AAF-BE18-64038401856D}"/>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5" name="Footer Placeholder 4">
            <a:extLst>
              <a:ext uri="{FF2B5EF4-FFF2-40B4-BE49-F238E27FC236}">
                <a16:creationId xmlns:a16="http://schemas.microsoft.com/office/drawing/2014/main" id="{66A0658F-602B-456E-9377-CC1BFC6BA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06DE9-8294-4D89-874E-FAEC0863C938}"/>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349519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F9C3-E176-432C-9C6F-E621A031B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E6410E-519F-4EF1-B0CE-E32867A33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C230F2-ACBC-4DC7-A4E3-05E8D4601E53}"/>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5" name="Footer Placeholder 4">
            <a:extLst>
              <a:ext uri="{FF2B5EF4-FFF2-40B4-BE49-F238E27FC236}">
                <a16:creationId xmlns:a16="http://schemas.microsoft.com/office/drawing/2014/main" id="{4493F8A6-4E56-4060-8FBA-B0158A0E0E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11426-5F03-489C-BD7F-A08094C91D9B}"/>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288137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5100-DF51-4DDF-8907-66829D87A7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08355-FC9E-47B0-95CA-EF588A10AC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81ED0C-7B79-43BB-AB12-B417C0D280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9B995D-08F7-4136-A49A-3EE672B2E55A}"/>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6" name="Footer Placeholder 5">
            <a:extLst>
              <a:ext uri="{FF2B5EF4-FFF2-40B4-BE49-F238E27FC236}">
                <a16:creationId xmlns:a16="http://schemas.microsoft.com/office/drawing/2014/main" id="{DAD08D4F-E0DD-4C70-936C-5E2766452E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FFAA24-2A8F-42C4-A270-33071E5BE681}"/>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170212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FEE1-D06F-433D-A069-B070918D8B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96463-CE56-46D7-9AD1-067A9E9406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9CE9E-7D8C-439F-AF5F-8F84D61172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756EF6-F4BE-46AF-BFF4-824BF15C6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95A95A-C103-4C1E-8D22-8746DDC1D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9DAD56-3172-43F2-B808-AA35FF2B48E9}"/>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8" name="Footer Placeholder 7">
            <a:extLst>
              <a:ext uri="{FF2B5EF4-FFF2-40B4-BE49-F238E27FC236}">
                <a16:creationId xmlns:a16="http://schemas.microsoft.com/office/drawing/2014/main" id="{2E77B705-9F78-4BAF-B4A3-39592B1ACD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118E01-C795-45A6-81AD-04FA8EB045CA}"/>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2837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4B64-7464-4090-8755-F12C5BF4D8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ABB3DE-141A-43BE-86B0-0A4D19C8D00D}"/>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4" name="Footer Placeholder 3">
            <a:extLst>
              <a:ext uri="{FF2B5EF4-FFF2-40B4-BE49-F238E27FC236}">
                <a16:creationId xmlns:a16="http://schemas.microsoft.com/office/drawing/2014/main" id="{6C685FAB-FFB2-4C5C-9362-653B1368E0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560001-0527-4127-8C3A-1BCC540343A1}"/>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356985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0BA4D-B254-4BAE-88F4-BF187B5BF6D6}"/>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3" name="Footer Placeholder 2">
            <a:extLst>
              <a:ext uri="{FF2B5EF4-FFF2-40B4-BE49-F238E27FC236}">
                <a16:creationId xmlns:a16="http://schemas.microsoft.com/office/drawing/2014/main" id="{9F509FE1-1AAD-4BDB-BEB5-53BE663527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1E1D6F-8390-467D-A103-8384699C3E43}"/>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172375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FAB2-CA0E-4C4C-8666-D63160C0F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2F884B-F51F-4780-B7EA-C2B3E3D8F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554672-A3AE-4494-B228-DB56E5996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0569F-BB25-4B7E-9435-42E83F24D3B9}"/>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6" name="Footer Placeholder 5">
            <a:extLst>
              <a:ext uri="{FF2B5EF4-FFF2-40B4-BE49-F238E27FC236}">
                <a16:creationId xmlns:a16="http://schemas.microsoft.com/office/drawing/2014/main" id="{06BDAE9A-6A1D-44AE-8B8B-2C867B09A5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E8113-1600-4EB5-B336-90B2FBFFD063}"/>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338521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A631-3358-4994-8834-A429AC6A5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E14FA1-0EE7-4724-B88D-EEEFBC631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CADCC-B7AF-468C-9368-43ECBD183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E6A6C-07CD-4750-BC49-0123AE5ACB21}"/>
              </a:ext>
            </a:extLst>
          </p:cNvPr>
          <p:cNvSpPr>
            <a:spLocks noGrp="1"/>
          </p:cNvSpPr>
          <p:nvPr>
            <p:ph type="dt" sz="half" idx="10"/>
          </p:nvPr>
        </p:nvSpPr>
        <p:spPr/>
        <p:txBody>
          <a:bodyPr/>
          <a:lstStyle/>
          <a:p>
            <a:fld id="{378AC654-1337-4758-9BEC-C1790CE10327}" type="datetimeFigureOut">
              <a:rPr lang="en-IN" smtClean="0"/>
              <a:t>08-08-2020</a:t>
            </a:fld>
            <a:endParaRPr lang="en-IN"/>
          </a:p>
        </p:txBody>
      </p:sp>
      <p:sp>
        <p:nvSpPr>
          <p:cNvPr id="6" name="Footer Placeholder 5">
            <a:extLst>
              <a:ext uri="{FF2B5EF4-FFF2-40B4-BE49-F238E27FC236}">
                <a16:creationId xmlns:a16="http://schemas.microsoft.com/office/drawing/2014/main" id="{640F468B-C4F0-48ED-8C35-4C839DE35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3C87D-01F2-40C4-A722-6196D8800FF5}"/>
              </a:ext>
            </a:extLst>
          </p:cNvPr>
          <p:cNvSpPr>
            <a:spLocks noGrp="1"/>
          </p:cNvSpPr>
          <p:nvPr>
            <p:ph type="sldNum" sz="quarter" idx="12"/>
          </p:nvPr>
        </p:nvSpPr>
        <p:spPr/>
        <p:txBody>
          <a:bodyPr/>
          <a:lstStyle/>
          <a:p>
            <a:fld id="{059D1249-6003-453F-ABAA-E26B82FF3FD7}" type="slidenum">
              <a:rPr lang="en-IN" smtClean="0"/>
              <a:t>‹#›</a:t>
            </a:fld>
            <a:endParaRPr lang="en-IN"/>
          </a:p>
        </p:txBody>
      </p:sp>
    </p:spTree>
    <p:extLst>
      <p:ext uri="{BB962C8B-B14F-4D97-AF65-F5344CB8AC3E}">
        <p14:creationId xmlns:p14="http://schemas.microsoft.com/office/powerpoint/2010/main" val="298769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55F848-736E-4A9C-A183-9FA20E5574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EE1144-7816-4457-82A8-85FB7D5B3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B61179-A22D-439D-ACCC-6134D028F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AC654-1337-4758-9BEC-C1790CE10327}" type="datetimeFigureOut">
              <a:rPr lang="en-IN" smtClean="0"/>
              <a:t>08-08-2020</a:t>
            </a:fld>
            <a:endParaRPr lang="en-IN"/>
          </a:p>
        </p:txBody>
      </p:sp>
      <p:sp>
        <p:nvSpPr>
          <p:cNvPr id="5" name="Footer Placeholder 4">
            <a:extLst>
              <a:ext uri="{FF2B5EF4-FFF2-40B4-BE49-F238E27FC236}">
                <a16:creationId xmlns:a16="http://schemas.microsoft.com/office/drawing/2014/main" id="{49719151-F1B5-43DF-BF42-AA649C502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7262EF-D012-40E5-9081-3A292095E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D1249-6003-453F-ABAA-E26B82FF3FD7}" type="slidenum">
              <a:rPr lang="en-IN" smtClean="0"/>
              <a:t>‹#›</a:t>
            </a:fld>
            <a:endParaRPr lang="en-IN"/>
          </a:p>
        </p:txBody>
      </p:sp>
    </p:spTree>
    <p:extLst>
      <p:ext uri="{BB962C8B-B14F-4D97-AF65-F5344CB8AC3E}">
        <p14:creationId xmlns:p14="http://schemas.microsoft.com/office/powerpoint/2010/main" val="1132960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D452-96F7-4F02-B1A8-9CD7A2747323}"/>
              </a:ext>
            </a:extLst>
          </p:cNvPr>
          <p:cNvSpPr>
            <a:spLocks noGrp="1"/>
          </p:cNvSpPr>
          <p:nvPr>
            <p:ph type="ctrTitle"/>
          </p:nvPr>
        </p:nvSpPr>
        <p:spPr/>
        <p:txBody>
          <a:bodyPr/>
          <a:lstStyle/>
          <a:p>
            <a:r>
              <a:rPr lang="en-IN" b="1" dirty="0"/>
              <a:t>The Battle of Neighbourhoods</a:t>
            </a:r>
            <a:endParaRPr lang="en-IN" dirty="0"/>
          </a:p>
        </p:txBody>
      </p:sp>
      <p:sp>
        <p:nvSpPr>
          <p:cNvPr id="3" name="Subtitle 2">
            <a:extLst>
              <a:ext uri="{FF2B5EF4-FFF2-40B4-BE49-F238E27FC236}">
                <a16:creationId xmlns:a16="http://schemas.microsoft.com/office/drawing/2014/main" id="{8339B437-8824-43DB-9689-E06553DF9713}"/>
              </a:ext>
            </a:extLst>
          </p:cNvPr>
          <p:cNvSpPr>
            <a:spLocks noGrp="1"/>
          </p:cNvSpPr>
          <p:nvPr>
            <p:ph type="subTitle" idx="1"/>
          </p:nvPr>
        </p:nvSpPr>
        <p:spPr/>
        <p:txBody>
          <a:bodyPr/>
          <a:lstStyle/>
          <a:p>
            <a:r>
              <a:rPr lang="en-IN" dirty="0"/>
              <a:t>-By Ilaaksh Mishra</a:t>
            </a:r>
          </a:p>
        </p:txBody>
      </p:sp>
    </p:spTree>
    <p:extLst>
      <p:ext uri="{BB962C8B-B14F-4D97-AF65-F5344CB8AC3E}">
        <p14:creationId xmlns:p14="http://schemas.microsoft.com/office/powerpoint/2010/main" val="126026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891F-6F22-4BF8-B2F6-B6147CA456F0}"/>
              </a:ext>
            </a:extLst>
          </p:cNvPr>
          <p:cNvSpPr>
            <a:spLocks noGrp="1"/>
          </p:cNvSpPr>
          <p:nvPr>
            <p:ph type="title"/>
          </p:nvPr>
        </p:nvSpPr>
        <p:spPr/>
        <p:txBody>
          <a:bodyPr/>
          <a:lstStyle/>
          <a:p>
            <a:r>
              <a:rPr lang="en-IN" b="1" dirty="0"/>
              <a:t>Introduction: </a:t>
            </a:r>
            <a:endParaRPr lang="en-IN" dirty="0"/>
          </a:p>
        </p:txBody>
      </p:sp>
      <p:sp>
        <p:nvSpPr>
          <p:cNvPr id="3" name="Content Placeholder 2">
            <a:extLst>
              <a:ext uri="{FF2B5EF4-FFF2-40B4-BE49-F238E27FC236}">
                <a16:creationId xmlns:a16="http://schemas.microsoft.com/office/drawing/2014/main" id="{2143CBD7-F634-491B-9AAB-696E42A55C0B}"/>
              </a:ext>
            </a:extLst>
          </p:cNvPr>
          <p:cNvSpPr>
            <a:spLocks noGrp="1"/>
          </p:cNvSpPr>
          <p:nvPr>
            <p:ph idx="1"/>
          </p:nvPr>
        </p:nvSpPr>
        <p:spPr/>
        <p:txBody>
          <a:bodyPr>
            <a:normAutofit fontScale="625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a:p>
            <a:endParaRPr lang="en-IN" dirty="0"/>
          </a:p>
        </p:txBody>
      </p:sp>
    </p:spTree>
    <p:extLst>
      <p:ext uri="{BB962C8B-B14F-4D97-AF65-F5344CB8AC3E}">
        <p14:creationId xmlns:p14="http://schemas.microsoft.com/office/powerpoint/2010/main" val="328791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3146-86FA-431A-84BB-3402B3F99936}"/>
              </a:ext>
            </a:extLst>
          </p:cNvPr>
          <p:cNvSpPr>
            <a:spLocks noGrp="1"/>
          </p:cNvSpPr>
          <p:nvPr>
            <p:ph type="title"/>
          </p:nvPr>
        </p:nvSpPr>
        <p:spPr/>
        <p:txBody>
          <a:bodyPr/>
          <a:lstStyle/>
          <a:p>
            <a:r>
              <a:rPr lang="en-IN" dirty="0"/>
              <a:t>Question</a:t>
            </a:r>
          </a:p>
        </p:txBody>
      </p:sp>
      <p:sp>
        <p:nvSpPr>
          <p:cNvPr id="3" name="Content Placeholder 2">
            <a:extLst>
              <a:ext uri="{FF2B5EF4-FFF2-40B4-BE49-F238E27FC236}">
                <a16:creationId xmlns:a16="http://schemas.microsoft.com/office/drawing/2014/main" id="{35E85294-1C53-4B00-A221-E4BF5B718230}"/>
              </a:ext>
            </a:extLst>
          </p:cNvPr>
          <p:cNvSpPr>
            <a:spLocks noGrp="1"/>
          </p:cNvSpPr>
          <p:nvPr>
            <p:ph idx="1"/>
          </p:nvPr>
        </p:nvSpPr>
        <p:spPr/>
        <p:txBody>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a:p>
            <a:endParaRPr lang="en-IN" dirty="0"/>
          </a:p>
        </p:txBody>
      </p:sp>
    </p:spTree>
    <p:extLst>
      <p:ext uri="{BB962C8B-B14F-4D97-AF65-F5344CB8AC3E}">
        <p14:creationId xmlns:p14="http://schemas.microsoft.com/office/powerpoint/2010/main" val="64647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8C06-DF38-491D-9EEF-BD4DE4483FA4}"/>
              </a:ext>
            </a:extLst>
          </p:cNvPr>
          <p:cNvSpPr>
            <a:spLocks noGrp="1"/>
          </p:cNvSpPr>
          <p:nvPr>
            <p:ph type="title"/>
          </p:nvPr>
        </p:nvSpPr>
        <p:spPr/>
        <p:txBody>
          <a:bodyPr/>
          <a:lstStyle/>
          <a:p>
            <a:r>
              <a:rPr lang="en-IN" dirty="0"/>
              <a:t>Data Section</a:t>
            </a:r>
          </a:p>
        </p:txBody>
      </p:sp>
      <p:sp>
        <p:nvSpPr>
          <p:cNvPr id="3" name="Content Placeholder 2">
            <a:extLst>
              <a:ext uri="{FF2B5EF4-FFF2-40B4-BE49-F238E27FC236}">
                <a16:creationId xmlns:a16="http://schemas.microsoft.com/office/drawing/2014/main" id="{CC2E905E-62D8-4E84-BD45-00A1966D7F8C}"/>
              </a:ext>
            </a:extLst>
          </p:cNvPr>
          <p:cNvSpPr>
            <a:spLocks noGrp="1"/>
          </p:cNvSpPr>
          <p:nvPr>
            <p:ph idx="1"/>
          </p:nvPr>
        </p:nvSpPr>
        <p:spPr/>
        <p:txBody>
          <a:bodyPr>
            <a:normAutofit lnSpcReduction="10000"/>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2"/>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err="1"/>
              <a:t>GeoSpace</a:t>
            </a:r>
            <a:r>
              <a:rPr lang="en-IN" sz="2000" dirty="0"/>
              <a:t> data</a:t>
            </a:r>
          </a:p>
          <a:p>
            <a:pPr lvl="1" algn="just"/>
            <a:r>
              <a:rPr lang="en-IN" sz="1800" dirty="0"/>
              <a:t>Data source : </a:t>
            </a:r>
            <a:r>
              <a:rPr lang="en-IN" sz="1800" u="sng" dirty="0">
                <a:hlinkClick r:id="rId3"/>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a:p>
            <a:endParaRPr lang="en-IN" dirty="0"/>
          </a:p>
        </p:txBody>
      </p:sp>
    </p:spTree>
    <p:extLst>
      <p:ext uri="{BB962C8B-B14F-4D97-AF65-F5344CB8AC3E}">
        <p14:creationId xmlns:p14="http://schemas.microsoft.com/office/powerpoint/2010/main" val="325966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A04B-2832-44F7-B64B-58FAE95C6CE2}"/>
              </a:ext>
            </a:extLst>
          </p:cNvPr>
          <p:cNvSpPr>
            <a:spLocks noGrp="1"/>
          </p:cNvSpPr>
          <p:nvPr>
            <p:ph type="title"/>
          </p:nvPr>
        </p:nvSpPr>
        <p:spPr/>
        <p:txBody>
          <a:bodyPr/>
          <a:lstStyle/>
          <a:p>
            <a:r>
              <a:rPr lang="en-IN" b="1" dirty="0"/>
              <a:t>Methodology</a:t>
            </a:r>
            <a:endParaRPr lang="en-IN" dirty="0"/>
          </a:p>
        </p:txBody>
      </p:sp>
      <p:sp>
        <p:nvSpPr>
          <p:cNvPr id="3" name="Content Placeholder 2">
            <a:extLst>
              <a:ext uri="{FF2B5EF4-FFF2-40B4-BE49-F238E27FC236}">
                <a16:creationId xmlns:a16="http://schemas.microsoft.com/office/drawing/2014/main" id="{A3C941BB-BDAE-43B4-B78A-AB6D50FCF7B2}"/>
              </a:ext>
            </a:extLst>
          </p:cNvPr>
          <p:cNvSpPr>
            <a:spLocks noGrp="1"/>
          </p:cNvSpPr>
          <p:nvPr>
            <p:ph idx="1"/>
          </p:nvPr>
        </p:nvSpPr>
        <p:spPr/>
        <p:txBody>
          <a:bodyPr>
            <a:normAutofit fontScale="85000" lnSpcReduction="20000"/>
          </a:bodyPr>
          <a:lstStyle/>
          <a:p>
            <a:pPr marL="502920" lvl="0" indent="-457200" algn="just">
              <a:buFont typeface="+mj-lt"/>
              <a:buAutoNum type="arabicPeriod"/>
            </a:pPr>
            <a:r>
              <a:rPr lang="en-IN" dirty="0"/>
              <a:t>We begin by collecting the New York city data from the following link "</a:t>
            </a:r>
            <a:r>
              <a:rPr lang="en-IN" dirty="0">
                <a:hlinkClick r:id="rId2"/>
              </a:rPr>
              <a:t>https://cocl.us/</a:t>
            </a:r>
            <a:r>
              <a:rPr lang="en-IN" dirty="0" err="1">
                <a:hlinkClick r:id="rId2"/>
              </a:rPr>
              <a:t>new_york_dataset</a:t>
            </a:r>
            <a:r>
              <a:rPr lang="en-IN" dirty="0">
                <a:hlinkClick r:id="rId2"/>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a:p>
            <a:endParaRPr lang="en-IN" dirty="0"/>
          </a:p>
        </p:txBody>
      </p:sp>
    </p:spTree>
    <p:extLst>
      <p:ext uri="{BB962C8B-B14F-4D97-AF65-F5344CB8AC3E}">
        <p14:creationId xmlns:p14="http://schemas.microsoft.com/office/powerpoint/2010/main" val="6449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F8CF-B277-4357-ACC0-2B95CA1202B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138F4E20-2E3B-47A0-9899-A501CB22B736}"/>
              </a:ext>
            </a:extLst>
          </p:cNvPr>
          <p:cNvSpPr>
            <a:spLocks noGrp="1"/>
          </p:cNvSpPr>
          <p:nvPr>
            <p:ph idx="1"/>
          </p:nvPr>
        </p:nvSpPr>
        <p:spPr/>
        <p:txBody>
          <a:bodyPr>
            <a:normAutofit fontScale="77500" lnSpcReduction="2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a:t>
            </a:r>
            <a:r>
              <a:rPr lang="en-IN" dirty="0" err="1"/>
              <a:t>Blissville</a:t>
            </a:r>
            <a:r>
              <a:rPr lang="en-IN" dirty="0"/>
              <a:t> (Queens), Civic </a:t>
            </a:r>
            <a:r>
              <a:rPr lang="en-IN" dirty="0" err="1"/>
              <a:t>Center</a:t>
            </a:r>
            <a:r>
              <a:rPr lang="en-IN" dirty="0"/>
              <a:t>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endParaRPr lang="en-IN" dirty="0"/>
          </a:p>
        </p:txBody>
      </p:sp>
      <p:pic>
        <p:nvPicPr>
          <p:cNvPr id="4" name="Picture 3">
            <a:extLst>
              <a:ext uri="{FF2B5EF4-FFF2-40B4-BE49-F238E27FC236}">
                <a16:creationId xmlns:a16="http://schemas.microsoft.com/office/drawing/2014/main" id="{5AD19B1F-F1C2-47E7-8895-925C4B1A5C7B}"/>
              </a:ext>
            </a:extLst>
          </p:cNvPr>
          <p:cNvPicPr/>
          <p:nvPr/>
        </p:nvPicPr>
        <p:blipFill rotWithShape="1">
          <a:blip r:embed="rId2"/>
          <a:srcRect r="41869"/>
          <a:stretch/>
        </p:blipFill>
        <p:spPr>
          <a:xfrm>
            <a:off x="1560345" y="2974746"/>
            <a:ext cx="5360960" cy="1400306"/>
          </a:xfrm>
          <a:prstGeom prst="rect">
            <a:avLst/>
          </a:prstGeom>
        </p:spPr>
      </p:pic>
    </p:spTree>
    <p:extLst>
      <p:ext uri="{BB962C8B-B14F-4D97-AF65-F5344CB8AC3E}">
        <p14:creationId xmlns:p14="http://schemas.microsoft.com/office/powerpoint/2010/main" val="286478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723</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Neighbourhoods</vt:lpstr>
      <vt:lpstr>Introduction: </vt:lpstr>
      <vt:lpstr>Question</vt:lpstr>
      <vt:lpstr>Data Section</vt:lpstr>
      <vt:lpstr>Methodology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Ilaaksh Mishra</dc:creator>
  <cp:lastModifiedBy>Ilaaksh Mishra</cp:lastModifiedBy>
  <cp:revision>1</cp:revision>
  <dcterms:created xsi:type="dcterms:W3CDTF">2020-08-08T14:36:35Z</dcterms:created>
  <dcterms:modified xsi:type="dcterms:W3CDTF">2020-08-08T14:40:45Z</dcterms:modified>
</cp:coreProperties>
</file>