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0" r:id="rId3"/>
    <p:sldId id="428" r:id="rId4"/>
    <p:sldId id="422" r:id="rId5"/>
    <p:sldId id="430" r:id="rId6"/>
    <p:sldId id="425" r:id="rId7"/>
    <p:sldId id="419" r:id="rId8"/>
    <p:sldId id="432" r:id="rId9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yn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6600"/>
    <a:srgbClr val="333333"/>
    <a:srgbClr val="969696"/>
    <a:srgbClr val="EAEAEA"/>
    <a:srgbClr val="035540"/>
    <a:srgbClr val="023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7" autoAdjust="0"/>
    <p:restoredTop sz="78675" autoAdjust="0"/>
  </p:normalViewPr>
  <p:slideViewPr>
    <p:cSldViewPr>
      <p:cViewPr varScale="1">
        <p:scale>
          <a:sx n="91" d="100"/>
          <a:sy n="91" d="100"/>
        </p:scale>
        <p:origin x="20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8393EFDC-2A1B-4B89-818E-7156B799E418}" type="datetimeFigureOut">
              <a:rPr lang="en-AU" smtClean="0"/>
              <a:pPr/>
              <a:t>2/05/2016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3794776E-446E-4132-A752-DC0143DB1A4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418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3D05399F-3C44-4C4F-B96A-55D6F2A70F14}" type="datetimeFigureOut">
              <a:rPr lang="en-AU" smtClean="0"/>
              <a:pPr/>
              <a:t>2/05/2016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7"/>
            <a:ext cx="544576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E7428543-B32D-404D-9546-C41F2E8B334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56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28543-B32D-404D-9546-C41F2E8B3341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44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60EFD8-9266-44B5-BEAE-5F39CD9B2382}" type="slidenum">
              <a:rPr lang="en-US" smtClean="0">
                <a:cs typeface="Arial" charset="0"/>
              </a:rPr>
              <a:pPr/>
              <a:t>2</a:t>
            </a:fld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8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28543-B32D-404D-9546-C41F2E8B3341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0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6096000" cy="838200"/>
          </a:xfrm>
        </p:spPr>
        <p:txBody>
          <a:bodyPr anchor="b" anchorCtr="0"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000592"/>
            <a:ext cx="6096000" cy="4572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0CDCD4-CD15-4862-B1EC-A0830985C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EEB80-B944-460A-8974-680B94F58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754B-EBAD-441D-9215-DC4567C7D4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5450" y="838200"/>
            <a:ext cx="15811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838200"/>
            <a:ext cx="48768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DB937-FF70-458F-9A54-326C4DD28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1447800"/>
            <a:ext cx="5486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3850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850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FE7876-85AD-4479-9C81-C1386789C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01226-8442-42ED-B1D2-7090889D8A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57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797D1-C824-4779-9D82-17BA43A78E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3200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3200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800" y="1535113"/>
            <a:ext cx="3124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800" y="2174875"/>
            <a:ext cx="3124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65466-53CE-45C9-8063-F153F075CE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5FEC-4C04-4A63-A9AD-7EEEA99AE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33B50-9CB4-4DFF-884B-2AB146F79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80ED7-4E65-440D-9621-BA1484747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66DC7F-F594-478E-9152-650489D137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zer.io/" TargetMode="External"/><Relationship Id="rId7" Type="http://schemas.openxmlformats.org/officeDocument/2006/relationships/hyperlink" Target="https://www.mockaroo.com/" TargetMode="External"/><Relationship Id="rId2" Type="http://schemas.openxmlformats.org/officeDocument/2006/relationships/hyperlink" Target="http://tools.perceptus.ca/text-wiz.php?ops=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neratedata.com/" TargetMode="External"/><Relationship Id="rId5" Type="http://schemas.openxmlformats.org/officeDocument/2006/relationships/hyperlink" Target="http://stackoverflow.com/questions/16818796/generate-sql-insert-script-from-excel-worksheet" TargetMode="External"/><Relationship Id="rId4" Type="http://schemas.openxmlformats.org/officeDocument/2006/relationships/hyperlink" Target="http://www.convertcsv.com/csv-to-sql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628800"/>
            <a:ext cx="7772400" cy="1362075"/>
          </a:xfrm>
        </p:spPr>
        <p:txBody>
          <a:bodyPr/>
          <a:lstStyle/>
          <a:p>
            <a:r>
              <a:rPr lang="en-US" sz="3600" dirty="0" smtClean="0"/>
              <a:t>Case Study </a:t>
            </a:r>
            <a:r>
              <a:rPr lang="en-US" sz="3600" dirty="0" smtClean="0"/>
              <a:t>2 </a:t>
            </a:r>
            <a:r>
              <a:rPr lang="en-US" sz="3600" dirty="0" smtClean="0"/>
              <a:t>- </a:t>
            </a:r>
            <a:r>
              <a:rPr lang="en-US" sz="3600" dirty="0" smtClean="0"/>
              <a:t>QUESTIONS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ASSESSMENT </a:t>
            </a:r>
            <a:r>
              <a:rPr lang="en-US" sz="3600" dirty="0" smtClean="0"/>
              <a:t>3 </a:t>
            </a:r>
            <a:r>
              <a:rPr lang="en-US" sz="3600" dirty="0" smtClean="0"/>
              <a:t>- QUESTIONS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3568" y="128613"/>
            <a:ext cx="7772400" cy="1500187"/>
          </a:xfrm>
        </p:spPr>
        <p:txBody>
          <a:bodyPr/>
          <a:lstStyle/>
          <a:p>
            <a:r>
              <a:rPr lang="en-US" dirty="0" smtClean="0"/>
              <a:t>CSC00228 – Week </a:t>
            </a:r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04800"/>
            <a:ext cx="8659688" cy="1066800"/>
          </a:xfrm>
        </p:spPr>
        <p:txBody>
          <a:bodyPr/>
          <a:lstStyle/>
          <a:p>
            <a:r>
              <a:rPr lang="en-US" sz="4000" dirty="0" smtClean="0"/>
              <a:t>This Week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600200"/>
            <a:ext cx="8659688" cy="4419600"/>
          </a:xfrm>
        </p:spPr>
        <p:txBody>
          <a:bodyPr/>
          <a:lstStyle/>
          <a:p>
            <a:r>
              <a:rPr lang="en-US" sz="2800" dirty="0"/>
              <a:t>Case Study </a:t>
            </a:r>
            <a:r>
              <a:rPr lang="en-US" sz="2800" dirty="0" smtClean="0"/>
              <a:t>2 Discussion</a:t>
            </a:r>
            <a:endParaRPr lang="en-US" sz="2800" dirty="0" smtClean="0"/>
          </a:p>
          <a:p>
            <a:endParaRPr lang="en-AU" sz="2800" dirty="0"/>
          </a:p>
          <a:p>
            <a:r>
              <a:rPr lang="en-AU" sz="2800" dirty="0" smtClean="0"/>
              <a:t>Assessment </a:t>
            </a:r>
            <a:r>
              <a:rPr lang="en-AU" sz="2800" dirty="0" smtClean="0"/>
              <a:t>3 </a:t>
            </a:r>
            <a:r>
              <a:rPr lang="en-AU" sz="2800" dirty="0" smtClean="0"/>
              <a:t>- Questions only</a:t>
            </a:r>
          </a:p>
          <a:p>
            <a:endParaRPr lang="en-US" sz="2800" dirty="0"/>
          </a:p>
          <a:p>
            <a:pPr marL="457200" lvl="1" indent="0">
              <a:buNone/>
            </a:pPr>
            <a:r>
              <a:rPr lang="en-AU" sz="2400" dirty="0" smtClean="0"/>
              <a:t>(Shorter session)</a:t>
            </a:r>
          </a:p>
          <a:p>
            <a:pPr lvl="1"/>
            <a:endParaRPr lang="en-US" sz="24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315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the documents..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324600" cy="914400"/>
          </a:xfrm>
        </p:spPr>
        <p:txBody>
          <a:bodyPr/>
          <a:lstStyle/>
          <a:p>
            <a:r>
              <a:rPr lang="en-US" sz="3600" dirty="0" smtClean="0"/>
              <a:t>Case Study </a:t>
            </a:r>
            <a:r>
              <a:rPr lang="en-US" sz="3600" dirty="0" smtClean="0"/>
              <a:t>2 </a:t>
            </a:r>
            <a:r>
              <a:rPr lang="en-US" sz="3600" dirty="0" smtClean="0"/>
              <a:t>–</a:t>
            </a:r>
            <a:br>
              <a:rPr lang="en-US" sz="3600" dirty="0" smtClean="0"/>
            </a:br>
            <a:r>
              <a:rPr lang="en-US" sz="3600" dirty="0" smtClean="0"/>
              <a:t>Rainbow Research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86594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283152" cy="914400"/>
          </a:xfrm>
        </p:spPr>
        <p:txBody>
          <a:bodyPr/>
          <a:lstStyle/>
          <a:p>
            <a:r>
              <a:rPr lang="en-US" sz="3600" dirty="0" smtClean="0"/>
              <a:t>Assignment </a:t>
            </a:r>
            <a:r>
              <a:rPr lang="en-US" sz="3600" dirty="0" smtClean="0"/>
              <a:t>3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A – due Friday Week 11</a:t>
            </a:r>
          </a:p>
          <a:p>
            <a:pPr lvl="1"/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EERD drawing</a:t>
            </a:r>
          </a:p>
          <a:p>
            <a:pPr lvl="1"/>
            <a:endParaRPr lang="en-US" dirty="0"/>
          </a:p>
          <a:p>
            <a:r>
              <a:rPr lang="en-US" dirty="0" smtClean="0"/>
              <a:t>Part B – due Friday Week 13</a:t>
            </a:r>
          </a:p>
          <a:p>
            <a:pPr lvl="1"/>
            <a:r>
              <a:rPr lang="en-US" dirty="0" smtClean="0"/>
              <a:t>Database development, design</a:t>
            </a:r>
          </a:p>
          <a:p>
            <a:pPr lvl="1"/>
            <a:r>
              <a:rPr lang="en-US" dirty="0"/>
              <a:t>Export Script</a:t>
            </a:r>
          </a:p>
          <a:p>
            <a:pPr lvl="1"/>
            <a:r>
              <a:rPr lang="en-US" dirty="0" smtClean="0"/>
              <a:t>Sample Data, Proof of testing</a:t>
            </a:r>
          </a:p>
          <a:p>
            <a:pPr lvl="1"/>
            <a:r>
              <a:rPr lang="en-US" dirty="0" smtClean="0"/>
              <a:t>SQL Queries (10)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Questions</a:t>
            </a:r>
            <a:r>
              <a:rPr lang="en-US" dirty="0" smtClean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372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455" y="1664507"/>
            <a:ext cx="8291264" cy="506496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Activity CS1.1 Identify the entities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931224" cy="914400"/>
          </a:xfrm>
        </p:spPr>
        <p:txBody>
          <a:bodyPr/>
          <a:lstStyle/>
          <a:p>
            <a:r>
              <a:rPr lang="en-AU" sz="3600" dirty="0" smtClean="0"/>
              <a:t>Tips on data entry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931224" cy="44196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 referential integrity </a:t>
            </a:r>
            <a:r>
              <a:rPr lang="en-US" i="1" dirty="0" smtClean="0"/>
              <a:t>before</a:t>
            </a:r>
            <a:r>
              <a:rPr lang="en-US" dirty="0" smtClean="0"/>
              <a:t> adding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Always start adding data by :</a:t>
            </a:r>
          </a:p>
          <a:p>
            <a:r>
              <a:rPr lang="en-US" dirty="0" smtClean="0"/>
              <a:t>Adding to tables with no </a:t>
            </a:r>
            <a:r>
              <a:rPr lang="en-US" dirty="0"/>
              <a:t>Foreign </a:t>
            </a:r>
            <a:r>
              <a:rPr lang="en-US" dirty="0" smtClean="0"/>
              <a:t>Keys first ***</a:t>
            </a:r>
            <a:endParaRPr lang="en-US" dirty="0"/>
          </a:p>
          <a:p>
            <a:r>
              <a:rPr lang="en-US" dirty="0" smtClean="0"/>
              <a:t>Only add one or two rows per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472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455" y="1319064"/>
            <a:ext cx="8291264" cy="541041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Activity CS1.1 Identify the entities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931224" cy="914400"/>
          </a:xfrm>
        </p:spPr>
        <p:txBody>
          <a:bodyPr/>
          <a:lstStyle/>
          <a:p>
            <a:r>
              <a:rPr lang="en-AU" sz="3200" dirty="0" smtClean="0"/>
              <a:t>Tips on data entry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211144" cy="49929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Online</a:t>
            </a:r>
            <a:r>
              <a:rPr lang="en-US" sz="1800" dirty="0"/>
              <a:t> tools to convert it to SQL insert </a:t>
            </a:r>
            <a:r>
              <a:rPr lang="en-US" sz="1800" dirty="0" smtClean="0"/>
              <a:t>statements (</a:t>
            </a:r>
            <a:r>
              <a:rPr lang="en-US" sz="1800" i="1" dirty="0" smtClean="0"/>
              <a:t>sometimes</a:t>
            </a:r>
            <a:r>
              <a:rPr lang="en-US" sz="1800" dirty="0" smtClean="0"/>
              <a:t> for a quick </a:t>
            </a:r>
            <a:r>
              <a:rPr lang="en-US" sz="1800" dirty="0"/>
              <a:t>way to insert </a:t>
            </a:r>
            <a:r>
              <a:rPr lang="en-US" sz="1800" dirty="0" smtClean="0"/>
              <a:t>data)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Examples </a:t>
            </a:r>
            <a:r>
              <a:rPr lang="en-US" sz="1800" dirty="0"/>
              <a:t>of </a:t>
            </a:r>
            <a:r>
              <a:rPr lang="en-US" sz="1800" dirty="0" smtClean="0"/>
              <a:t>online tools</a:t>
            </a:r>
            <a:r>
              <a:rPr lang="en-US" sz="1800" dirty="0"/>
              <a:t>:</a:t>
            </a:r>
          </a:p>
          <a:p>
            <a:r>
              <a:rPr lang="en-US" sz="1800" u="sng" dirty="0">
                <a:hlinkClick r:id="rId2"/>
              </a:rPr>
              <a:t>http://tools.perceptus.ca/text-wiz.php?ops=7</a:t>
            </a:r>
            <a:endParaRPr lang="en-US" sz="1800" dirty="0"/>
          </a:p>
          <a:p>
            <a:r>
              <a:rPr lang="en-US" sz="1800" u="sng" dirty="0">
                <a:hlinkClick r:id="rId3"/>
              </a:rPr>
              <a:t>https://sqlizer.io/</a:t>
            </a:r>
            <a:endParaRPr lang="en-US" sz="1800" dirty="0"/>
          </a:p>
          <a:p>
            <a:r>
              <a:rPr lang="en-US" sz="1800" u="sng" dirty="0">
                <a:hlinkClick r:id="rId4"/>
              </a:rPr>
              <a:t>http://www.convertcsv.com/csv-to-sql.htm</a:t>
            </a:r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or Excel </a:t>
            </a:r>
            <a:r>
              <a:rPr lang="en-US" sz="1800" dirty="0"/>
              <a:t>itself to generate the SQL statements: 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u="sng" dirty="0" smtClean="0">
                <a:hlinkClick r:id="rId5"/>
              </a:rPr>
              <a:t>http</a:t>
            </a:r>
            <a:r>
              <a:rPr lang="en-US" sz="1800" u="sng" dirty="0">
                <a:hlinkClick r:id="rId5"/>
              </a:rPr>
              <a:t>://stackoverflow.com/questions/16818796/generate-sql-insert-script-from-excel-worksheet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Either </a:t>
            </a:r>
            <a:r>
              <a:rPr lang="en-US" sz="1800" dirty="0"/>
              <a:t>way, you will need to add more data to satisfy the requirements of the assignment.</a:t>
            </a:r>
          </a:p>
          <a:p>
            <a:r>
              <a:rPr lang="en-US" sz="1800" u="sng" dirty="0">
                <a:hlinkClick r:id="rId6"/>
              </a:rPr>
              <a:t>http://www.generatedata.com/</a:t>
            </a:r>
            <a:endParaRPr lang="en-US" sz="1800" dirty="0"/>
          </a:p>
          <a:p>
            <a:r>
              <a:rPr lang="en-US" sz="1800" u="sng" dirty="0">
                <a:hlinkClick r:id="rId7"/>
              </a:rPr>
              <a:t>https://www.mockaroo.com/</a:t>
            </a:r>
            <a:endParaRPr lang="en-US" sz="1800" dirty="0"/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402285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324600" cy="914400"/>
          </a:xfrm>
        </p:spPr>
        <p:txBody>
          <a:bodyPr/>
          <a:lstStyle/>
          <a:p>
            <a:r>
              <a:rPr lang="en-AU" sz="3200" dirty="0" smtClean="0"/>
              <a:t>This week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4683224"/>
          </a:xfrm>
        </p:spPr>
        <p:txBody>
          <a:bodyPr/>
          <a:lstStyle/>
          <a:p>
            <a:r>
              <a:rPr lang="en-AU" dirty="0" smtClean="0"/>
              <a:t>Case </a:t>
            </a:r>
            <a:r>
              <a:rPr lang="en-AU" dirty="0"/>
              <a:t>Study week</a:t>
            </a:r>
          </a:p>
          <a:p>
            <a:pPr lvl="1"/>
            <a:r>
              <a:rPr lang="en-AU" dirty="0"/>
              <a:t>Work through Case Study in Modules</a:t>
            </a:r>
          </a:p>
          <a:p>
            <a:pPr lvl="1"/>
            <a:r>
              <a:rPr lang="en-US" dirty="0"/>
              <a:t>Doing the Case Study will help you </a:t>
            </a:r>
            <a:br>
              <a:rPr lang="en-US" dirty="0"/>
            </a:br>
            <a:r>
              <a:rPr lang="en-US" dirty="0"/>
              <a:t>to do Assessment </a:t>
            </a:r>
            <a:r>
              <a:rPr lang="en-US" dirty="0" smtClean="0"/>
              <a:t>3</a:t>
            </a:r>
          </a:p>
          <a:p>
            <a:pPr lvl="1"/>
            <a:endParaRPr lang="en-AU" dirty="0"/>
          </a:p>
          <a:p>
            <a:r>
              <a:rPr lang="en-AU" dirty="0" smtClean="0"/>
              <a:t>On campus students – no structured workshop </a:t>
            </a:r>
          </a:p>
          <a:p>
            <a:pPr lvl="1"/>
            <a:r>
              <a:rPr lang="en-US" dirty="0" smtClean="0"/>
              <a:t>Tutors available for questions and problems </a:t>
            </a:r>
          </a:p>
          <a:p>
            <a:pPr marL="457200" lvl="1" indent="0">
              <a:buNone/>
            </a:pPr>
            <a:r>
              <a:rPr lang="en-US" dirty="0" smtClean="0"/>
              <a:t>     (</a:t>
            </a:r>
            <a:r>
              <a:rPr lang="en-US" dirty="0" smtClean="0"/>
              <a:t>with </a:t>
            </a:r>
            <a:r>
              <a:rPr lang="en-US" dirty="0" smtClean="0"/>
              <a:t>Case study, Assignment or other)</a:t>
            </a:r>
            <a:endParaRPr lang="en-AU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49124"/>
      </p:ext>
    </p:extLst>
  </p:cSld>
  <p:clrMapOvr>
    <a:masterClrMapping/>
  </p:clrMapOvr>
</p:sld>
</file>

<file path=ppt/theme/theme1.xml><?xml version="1.0" encoding="utf-8"?>
<a:theme xmlns:a="http://schemas.openxmlformats.org/drawingml/2006/main" name="TS010336785">
  <a:themeElements>
    <a:clrScheme name="financial_stat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ncial_status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ncial_stat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854117D-F09A-4C85-B430-16B400B3E1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TS010336785</Template>
  <TotalTime>9394</TotalTime>
  <Words>142</Words>
  <Application>Microsoft Office PowerPoint</Application>
  <PresentationFormat>On-screen Show (4:3)</PresentationFormat>
  <Paragraphs>57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Eras Bold ITC</vt:lpstr>
      <vt:lpstr>TS010336785</vt:lpstr>
      <vt:lpstr>Case Study 2 - QUESTIONS ASSESSMENT 3 - QUESTIONS </vt:lpstr>
      <vt:lpstr>This Week</vt:lpstr>
      <vt:lpstr>Case Study 2 – Rainbow Research</vt:lpstr>
      <vt:lpstr>Assignment 3</vt:lpstr>
      <vt:lpstr>Tips on data entry</vt:lpstr>
      <vt:lpstr>Tips on data entry</vt:lpstr>
      <vt:lpstr>This week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CSC00228 Database Systems 1</dc:title>
  <dc:creator>raina</dc:creator>
  <cp:lastModifiedBy>Carolyn Seton</cp:lastModifiedBy>
  <cp:revision>126</cp:revision>
  <cp:lastPrinted>2014-03-16T23:00:18Z</cp:lastPrinted>
  <dcterms:created xsi:type="dcterms:W3CDTF">2013-02-17T01:50:41Z</dcterms:created>
  <dcterms:modified xsi:type="dcterms:W3CDTF">2016-05-02T05:44:42Z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TC103367859990</vt:lpwstr>
  </property>
</Properties>
</file>